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4" r:id="rId3"/>
  </p:sldMasterIdLst>
  <p:notesMasterIdLst>
    <p:notesMasterId r:id="rId5"/>
  </p:notesMasterIdLst>
  <p:sldIdLst>
    <p:sldId id="256" r:id="rId4"/>
    <p:sldId id="368" r:id="rId6"/>
    <p:sldId id="365" r:id="rId7"/>
    <p:sldId id="485" r:id="rId8"/>
    <p:sldId id="371" r:id="rId9"/>
    <p:sldId id="373" r:id="rId10"/>
    <p:sldId id="437" r:id="rId11"/>
    <p:sldId id="385" r:id="rId12"/>
    <p:sldId id="359" r:id="rId13"/>
    <p:sldId id="352" r:id="rId14"/>
    <p:sldId id="438" r:id="rId15"/>
    <p:sldId id="380" r:id="rId16"/>
    <p:sldId id="379" r:id="rId17"/>
    <p:sldId id="353" r:id="rId18"/>
    <p:sldId id="389" r:id="rId19"/>
    <p:sldId id="375" r:id="rId20"/>
    <p:sldId id="394" r:id="rId21"/>
    <p:sldId id="381" r:id="rId22"/>
  </p:sldIdLst>
  <p:sldSz cx="9144000" cy="6858000" type="screen4x3"/>
  <p:notesSz cx="6858000" cy="9144000"/>
  <p:defaultTextStyle>
    <a:defPPr>
      <a:defRPr lang="ko-KR"/>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ulim" panose="020B0600000101010101" pitchFamily="34" charset="-127"/>
        <a:ea typeface="Gulim" panose="020B0600000101010101" pitchFamily="34" charset="-127"/>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ulim" panose="020B0600000101010101" pitchFamily="34" charset="-127"/>
        <a:ea typeface="Gulim" panose="020B0600000101010101" pitchFamily="34" charset="-127"/>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ulim" panose="020B0600000101010101" pitchFamily="34" charset="-127"/>
        <a:ea typeface="Gulim" panose="020B0600000101010101" pitchFamily="34" charset="-127"/>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ulim" panose="020B0600000101010101" pitchFamily="34" charset="-127"/>
        <a:ea typeface="Gulim" panose="020B0600000101010101" pitchFamily="34" charset="-127"/>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ulim" panose="020B0600000101010101" pitchFamily="34" charset="-127"/>
        <a:ea typeface="Gulim" panose="020B0600000101010101" pitchFamily="34" charset="-127"/>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ulim" panose="020B0600000101010101" pitchFamily="34" charset="-127"/>
        <a:ea typeface="Gulim" panose="020B0600000101010101" pitchFamily="34" charset="-127"/>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ulim" panose="020B0600000101010101" pitchFamily="34" charset="-127"/>
        <a:ea typeface="Gulim" panose="020B0600000101010101" pitchFamily="34" charset="-127"/>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ulim" panose="020B0600000101010101" pitchFamily="34" charset="-127"/>
        <a:ea typeface="Gulim" panose="020B0600000101010101" pitchFamily="34" charset="-127"/>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ulim" panose="020B0600000101010101" pitchFamily="34" charset="-127"/>
        <a:ea typeface="Gulim" panose="020B0600000101010101" pitchFamily="34" charset="-127"/>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65A1"/>
    <a:srgbClr val="0D5CA3"/>
    <a:srgbClr val="0481CE"/>
    <a:srgbClr val="E4F1F8"/>
    <a:srgbClr val="0A467C"/>
    <a:srgbClr val="75BC2E"/>
    <a:srgbClr val="047DC8"/>
    <a:srgbClr val="0C92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1429"/>
    <p:restoredTop sz="92358"/>
  </p:normalViewPr>
  <p:slideViewPr>
    <p:cSldViewPr showGuides="1">
      <p:cViewPr>
        <p:scale>
          <a:sx n="75" d="100"/>
          <a:sy n="75" d="100"/>
        </p:scale>
        <p:origin x="-1410" y="-654"/>
      </p:cViewPr>
      <p:guideLst>
        <p:guide orient="horz" pos="4343"/>
        <p:guide pos="5760"/>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kumimoji="0" sz="1200">
                <a:latin typeface="+mn-lt"/>
                <a:ea typeface="+mn-ea"/>
              </a:defRPr>
            </a:lvl1pPr>
          </a:lstStyle>
          <a:p>
            <a:pPr marL="0" marR="0" lvl="0" indent="0" algn="l" defTabSz="914400" rtl="0" eaLnBrk="1" fontAlgn="auto" latinLnBrk="1" hangingPunct="1">
              <a:lnSpc>
                <a:spcPct val="100000"/>
              </a:lnSpc>
              <a:spcBef>
                <a:spcPts val="0"/>
              </a:spcBef>
              <a:spcAft>
                <a:spcPts val="0"/>
              </a:spcAft>
              <a:buClrTx/>
              <a:buSzTx/>
              <a:buFontTx/>
              <a:buNone/>
              <a:defRPr/>
            </a:pPr>
            <a:endParaRPr kumimoji="0" lang="ko-KR"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날짜 개체 틀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kumimoji="0" sz="1200" smtClean="0">
                <a:latin typeface="+mn-lt"/>
                <a:ea typeface="+mn-ea"/>
              </a:defRPr>
            </a:lvl1pPr>
          </a:lstStyle>
          <a:p>
            <a:pPr marL="0" marR="0" lvl="0" indent="0" algn="r" defTabSz="914400" rtl="0" eaLnBrk="1" fontAlgn="auto" latinLnBrk="1" hangingPunct="1">
              <a:lnSpc>
                <a:spcPct val="100000"/>
              </a:lnSpc>
              <a:spcBef>
                <a:spcPts val="0"/>
              </a:spcBef>
              <a:spcAft>
                <a:spcPts val="0"/>
              </a:spcAft>
              <a:buClrTx/>
              <a:buSzTx/>
              <a:buFontTx/>
              <a:buNone/>
              <a:defRPr/>
            </a:pPr>
            <a:fld id="{2364BBD2-5787-4044-BE32-0D9F8D38D1D0}" type="datetimeFigureOut">
              <a:rPr kumimoji="0" lang="ko-KR" altLang="en-US" sz="1200" b="0" i="0" u="none" strike="noStrike" kern="1200" cap="none" spc="0" normalizeH="0" baseline="0" noProof="0">
                <a:ln>
                  <a:noFill/>
                </a:ln>
                <a:solidFill>
                  <a:schemeClr val="tx1"/>
                </a:solidFill>
                <a:effectLst/>
                <a:uLnTx/>
                <a:uFillTx/>
                <a:latin typeface="+mn-lt"/>
                <a:ea typeface="+mn-ea"/>
                <a:cs typeface="+mn-cs"/>
              </a:rPr>
            </a:fld>
            <a:endParaRPr kumimoji="0" lang="ko-KR"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슬라이드 이미지 개체 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1" fontAlgn="base" latinLnBrk="1" hangingPunct="1">
              <a:lnSpc>
                <a:spcPct val="100000"/>
              </a:lnSpc>
              <a:spcBef>
                <a:spcPct val="30000"/>
              </a:spcBef>
              <a:spcAft>
                <a:spcPct val="0"/>
              </a:spcAft>
              <a:buClrTx/>
              <a:buSzTx/>
              <a:buFontTx/>
              <a:buNone/>
              <a:defRPr/>
            </a:pPr>
            <a:endParaRPr kumimoji="0" lang="ko-KR"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슬라이드 노트 개체 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marL="0" marR="0" lvl="0" indent="0" algn="l" defTabSz="914400" rtl="0" eaLnBrk="1" fontAlgn="base" latinLnBrk="1" hangingPunct="1">
              <a:lnSpc>
                <a:spcPct val="100000"/>
              </a:lnSpc>
              <a:spcBef>
                <a:spcPct val="30000"/>
              </a:spcBef>
              <a:spcAft>
                <a:spcPct val="0"/>
              </a:spcAft>
              <a:buClrTx/>
              <a:buSzTx/>
              <a:buFontTx/>
              <a:buNone/>
              <a:defRPr/>
            </a:pPr>
            <a:r>
              <a:rPr kumimoji="0" lang="ko-KR" altLang="en-US" sz="1200" b="0" i="0" u="none" strike="noStrike" kern="1200" cap="none" spc="0" normalizeH="0" baseline="0" noProof="0" smtClean="0">
                <a:ln>
                  <a:noFill/>
                </a:ln>
                <a:solidFill>
                  <a:schemeClr val="tx1"/>
                </a:solidFill>
                <a:effectLst/>
                <a:uLnTx/>
                <a:uFillTx/>
                <a:latin typeface="+mn-lt"/>
                <a:ea typeface="+mn-ea"/>
                <a:cs typeface="+mn-cs"/>
              </a:rPr>
              <a:t>마스터 텍스트 스타일을 편집합니다</a:t>
            </a:r>
            <a:endParaRPr kumimoji="0" lang="ko-KR" alt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1" fontAlgn="base" latinLnBrk="1" hangingPunct="1">
              <a:lnSpc>
                <a:spcPct val="100000"/>
              </a:lnSpc>
              <a:spcBef>
                <a:spcPct val="30000"/>
              </a:spcBef>
              <a:spcAft>
                <a:spcPct val="0"/>
              </a:spcAft>
              <a:buClrTx/>
              <a:buSzTx/>
              <a:buFontTx/>
              <a:buNone/>
              <a:defRPr/>
            </a:pPr>
            <a:r>
              <a:rPr kumimoji="0" lang="ko-KR" altLang="en-US" sz="1200" b="0" i="0" u="none" strike="noStrike" kern="1200" cap="none" spc="0" normalizeH="0" baseline="0" noProof="0" smtClean="0">
                <a:ln>
                  <a:noFill/>
                </a:ln>
                <a:solidFill>
                  <a:schemeClr val="tx1"/>
                </a:solidFill>
                <a:effectLst/>
                <a:uLnTx/>
                <a:uFillTx/>
                <a:latin typeface="+mn-lt"/>
                <a:ea typeface="+mn-ea"/>
                <a:cs typeface="+mn-cs"/>
              </a:rPr>
              <a:t>둘째 수준</a:t>
            </a:r>
            <a:endParaRPr kumimoji="0" lang="ko-KR" alt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1" fontAlgn="base" latinLnBrk="1" hangingPunct="1">
              <a:lnSpc>
                <a:spcPct val="100000"/>
              </a:lnSpc>
              <a:spcBef>
                <a:spcPct val="30000"/>
              </a:spcBef>
              <a:spcAft>
                <a:spcPct val="0"/>
              </a:spcAft>
              <a:buClrTx/>
              <a:buSzTx/>
              <a:buFontTx/>
              <a:buNone/>
              <a:defRPr/>
            </a:pPr>
            <a:r>
              <a:rPr kumimoji="0" lang="ko-KR" altLang="en-US" sz="1200" b="0" i="0" u="none" strike="noStrike" kern="1200" cap="none" spc="0" normalizeH="0" baseline="0" noProof="0" smtClean="0">
                <a:ln>
                  <a:noFill/>
                </a:ln>
                <a:solidFill>
                  <a:schemeClr val="tx1"/>
                </a:solidFill>
                <a:effectLst/>
                <a:uLnTx/>
                <a:uFillTx/>
                <a:latin typeface="+mn-lt"/>
                <a:ea typeface="+mn-ea"/>
                <a:cs typeface="+mn-cs"/>
              </a:rPr>
              <a:t>셋째 수준</a:t>
            </a:r>
            <a:endParaRPr kumimoji="0" lang="ko-KR" alt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1" fontAlgn="base" latinLnBrk="1" hangingPunct="1">
              <a:lnSpc>
                <a:spcPct val="100000"/>
              </a:lnSpc>
              <a:spcBef>
                <a:spcPct val="30000"/>
              </a:spcBef>
              <a:spcAft>
                <a:spcPct val="0"/>
              </a:spcAft>
              <a:buClrTx/>
              <a:buSzTx/>
              <a:buFontTx/>
              <a:buNone/>
              <a:defRPr/>
            </a:pPr>
            <a:r>
              <a:rPr kumimoji="0" lang="ko-KR" altLang="en-US" sz="1200" b="0" i="0" u="none" strike="noStrike" kern="1200" cap="none" spc="0" normalizeH="0" baseline="0" noProof="0" smtClean="0">
                <a:ln>
                  <a:noFill/>
                </a:ln>
                <a:solidFill>
                  <a:schemeClr val="tx1"/>
                </a:solidFill>
                <a:effectLst/>
                <a:uLnTx/>
                <a:uFillTx/>
                <a:latin typeface="+mn-lt"/>
                <a:ea typeface="+mn-ea"/>
                <a:cs typeface="+mn-cs"/>
              </a:rPr>
              <a:t>넷째 수준</a:t>
            </a:r>
            <a:endParaRPr kumimoji="0" lang="ko-KR" alt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1" fontAlgn="base" latinLnBrk="1" hangingPunct="1">
              <a:lnSpc>
                <a:spcPct val="100000"/>
              </a:lnSpc>
              <a:spcBef>
                <a:spcPct val="30000"/>
              </a:spcBef>
              <a:spcAft>
                <a:spcPct val="0"/>
              </a:spcAft>
              <a:buClrTx/>
              <a:buSzTx/>
              <a:buFontTx/>
              <a:buNone/>
              <a:defRPr/>
            </a:pPr>
            <a:r>
              <a:rPr kumimoji="0" lang="ko-KR" altLang="en-US" sz="1200" b="0" i="0" u="none" strike="noStrike" kern="1200" cap="none" spc="0" normalizeH="0" baseline="0" noProof="0" smtClean="0">
                <a:ln>
                  <a:noFill/>
                </a:ln>
                <a:solidFill>
                  <a:schemeClr val="tx1"/>
                </a:solidFill>
                <a:effectLst/>
                <a:uLnTx/>
                <a:uFillTx/>
                <a:latin typeface="+mn-lt"/>
                <a:ea typeface="+mn-ea"/>
                <a:cs typeface="+mn-cs"/>
              </a:rPr>
              <a:t>다섯째 수준</a:t>
            </a:r>
            <a:endParaRPr kumimoji="0" lang="ko-KR"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바닥글 개체 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kumimoji="0" sz="1200">
                <a:latin typeface="+mn-lt"/>
                <a:ea typeface="+mn-ea"/>
              </a:defRPr>
            </a:lvl1pPr>
          </a:lstStyle>
          <a:p>
            <a:pPr marL="0" marR="0" lvl="0" indent="0" algn="l" defTabSz="914400" rtl="0" eaLnBrk="1" fontAlgn="auto" latinLnBrk="1" hangingPunct="1">
              <a:lnSpc>
                <a:spcPct val="100000"/>
              </a:lnSpc>
              <a:spcBef>
                <a:spcPts val="0"/>
              </a:spcBef>
              <a:spcAft>
                <a:spcPts val="0"/>
              </a:spcAft>
              <a:buClrTx/>
              <a:buSzTx/>
              <a:buFontTx/>
              <a:buNone/>
              <a:defRPr/>
            </a:pPr>
            <a:endParaRPr kumimoji="0" lang="ko-KR"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슬라이드 번호 개체 틀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kumimoji="0" sz="1200">
                <a:latin typeface="Malgun Gothic" panose="020B0503020000020004" charset="-127"/>
                <a:ea typeface="Malgun Gothic" panose="020B0503020000020004" charset="-127"/>
              </a:defRPr>
            </a:lvl1pPr>
          </a:lstStyle>
          <a:p>
            <a:pPr marL="0" marR="0" lvl="0" indent="0" algn="r" defTabSz="914400" rtl="0" eaLnBrk="1" fontAlgn="base" latinLnBrk="1" hangingPunct="1">
              <a:lnSpc>
                <a:spcPct val="100000"/>
              </a:lnSpc>
              <a:spcBef>
                <a:spcPct val="0"/>
              </a:spcBef>
              <a:spcAft>
                <a:spcPct val="0"/>
              </a:spcAft>
              <a:buClrTx/>
              <a:buSzTx/>
              <a:buFontTx/>
              <a:buNone/>
              <a:defRPr/>
            </a:pPr>
            <a:fld id="{346A4966-D7B9-488B-8FB8-8B31CB8D2EFC}" type="slidenum">
              <a:rPr kumimoji="0" lang="ko-KR" altLang="en-US" sz="1200" b="0" i="0" u="none" strike="noStrike" kern="1200" cap="none" spc="0" normalizeH="0" baseline="0" noProof="0" smtClean="0">
                <a:ln>
                  <a:noFill/>
                </a:ln>
                <a:solidFill>
                  <a:schemeClr val="tx1"/>
                </a:solidFill>
                <a:effectLst/>
                <a:uLnTx/>
                <a:uFillTx/>
                <a:latin typeface="Malgun Gothic" panose="020B0503020000020004" charset="-127"/>
                <a:ea typeface="Malgun Gothic" panose="020B0503020000020004" charset="-127"/>
                <a:cs typeface="+mn-cs"/>
              </a:rPr>
            </a:fld>
            <a:endParaRPr kumimoji="0" lang="ko-KR" altLang="en-US" sz="1200" b="0" i="0" u="none" strike="noStrike" kern="1200" cap="none" spc="0" normalizeH="0" baseline="0" noProof="0" smtClean="0">
              <a:ln>
                <a:noFill/>
              </a:ln>
              <a:solidFill>
                <a:schemeClr val="tx1"/>
              </a:solidFill>
              <a:effectLst/>
              <a:uLnTx/>
              <a:uFillTx/>
              <a:latin typeface="Malgun Gothic" panose="020B0503020000020004" charset="-127"/>
              <a:ea typeface="Malgun Gothic" panose="020B0503020000020004" charset="-127"/>
              <a:cs typeface="+mn-cs"/>
            </a:endParaRPr>
          </a:p>
        </p:txBody>
      </p:sp>
    </p:spTree>
  </p:cSld>
  <p:clrMap bg1="lt1" tx1="dk1" bg2="lt2" tx2="dk2" accent1="accent1" accent2="accent2" accent3="accent3" accent4="accent4" accent5="accent5" accent6="accent6" hlink="hlink" folHlink="folHlink"/>
  <p:hf sldNum="0" hdr="0" ftr="0" dt="0"/>
  <p:notesStyle>
    <a:lvl1pPr algn="l" rtl="0" fontAlgn="base" latinLnBrk="1">
      <a:spcBef>
        <a:spcPct val="30000"/>
      </a:spcBef>
      <a:spcAft>
        <a:spcPct val="0"/>
      </a:spcAft>
      <a:defRPr sz="1200" kern="1200">
        <a:solidFill>
          <a:schemeClr val="tx1"/>
        </a:solidFill>
        <a:latin typeface="+mn-lt"/>
        <a:ea typeface="+mn-ea"/>
        <a:cs typeface="+mn-cs"/>
      </a:defRPr>
    </a:lvl1pPr>
    <a:lvl2pPr marL="457200" algn="l" rtl="0" fontAlgn="base" latinLnBrk="1">
      <a:spcBef>
        <a:spcPct val="30000"/>
      </a:spcBef>
      <a:spcAft>
        <a:spcPct val="0"/>
      </a:spcAft>
      <a:defRPr sz="1200" kern="1200">
        <a:solidFill>
          <a:schemeClr val="tx1"/>
        </a:solidFill>
        <a:latin typeface="+mn-lt"/>
        <a:ea typeface="+mn-ea"/>
        <a:cs typeface="+mn-cs"/>
      </a:defRPr>
    </a:lvl2pPr>
    <a:lvl3pPr marL="914400" algn="l" rtl="0" fontAlgn="base" latinLnBrk="1">
      <a:spcBef>
        <a:spcPct val="30000"/>
      </a:spcBef>
      <a:spcAft>
        <a:spcPct val="0"/>
      </a:spcAft>
      <a:defRPr sz="1200" kern="1200">
        <a:solidFill>
          <a:schemeClr val="tx1"/>
        </a:solidFill>
        <a:latin typeface="+mn-lt"/>
        <a:ea typeface="+mn-ea"/>
        <a:cs typeface="+mn-cs"/>
      </a:defRPr>
    </a:lvl3pPr>
    <a:lvl4pPr marL="1371600" algn="l" rtl="0" fontAlgn="base" latinLnBrk="1">
      <a:spcBef>
        <a:spcPct val="30000"/>
      </a:spcBef>
      <a:spcAft>
        <a:spcPct val="0"/>
      </a:spcAft>
      <a:defRPr sz="1200" kern="1200">
        <a:solidFill>
          <a:schemeClr val="tx1"/>
        </a:solidFill>
        <a:latin typeface="+mn-lt"/>
        <a:ea typeface="+mn-ea"/>
        <a:cs typeface="+mn-cs"/>
      </a:defRPr>
    </a:lvl4pPr>
    <a:lvl5pPr marL="1828800" algn="l" rtl="0" fontAlgn="base" latinLnBrk="1">
      <a:spcBef>
        <a:spcPct val="30000"/>
      </a:spcBef>
      <a:spcAft>
        <a:spcPct val="0"/>
      </a:spcAft>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슬라이드 이미지 개체 틀 1"/>
          <p:cNvSpPr>
            <a:spLocks noGrp="1" noRot="1" noChangeAspect="1" noTextEdit="1"/>
          </p:cNvSpPr>
          <p:nvPr>
            <p:ph type="sldImg"/>
          </p:nvPr>
        </p:nvSpPr>
        <p:spPr>
          <a:ln>
            <a:solidFill>
              <a:srgbClr val="000000">
                <a:alpha val="100000"/>
              </a:srgbClr>
            </a:solidFill>
            <a:miter lim="800000"/>
          </a:ln>
        </p:spPr>
      </p:sp>
      <p:sp>
        <p:nvSpPr>
          <p:cNvPr id="9219" name="슬라이드 노트 개체 틀 2"/>
          <p:cNvSpPr>
            <a:spLocks noGrp="1"/>
          </p:cNvSpPr>
          <p:nvPr>
            <p:ph type="body" idx="1"/>
          </p:nvPr>
        </p:nvSpPr>
        <p:spPr>
          <a:noFill/>
          <a:ln>
            <a:noFill/>
          </a:ln>
        </p:spPr>
        <p:txBody>
          <a:bodyPr wrap="square" lIns="91440" tIns="45720" rIns="91440" bIns="45720" anchor="t"/>
          <a:p>
            <a:pPr lvl="0" eaLnBrk="1" hangingPunct="1">
              <a:spcBef>
                <a:spcPct val="0"/>
              </a:spcBef>
            </a:pPr>
            <a:r>
              <a:rPr lang="ko-KR" altLang="en-US" dirty="0">
                <a:sym typeface="+mn-ea"/>
              </a:rPr>
              <a:t>大家好！我是交通运输部海事局危管防污处董乐义。今天我和大家交流的主要内容是“液化天然气可移动罐柜大批量海上运输安全”。</a:t>
            </a:r>
            <a:endParaRPr lang="ko-KR" altLang="en-US" dirty="0"/>
          </a:p>
          <a:p>
            <a:pPr lvl="0" eaLnBrk="1" hangingPunct="1">
              <a:spcBef>
                <a:spcPct val="0"/>
              </a:spcBef>
            </a:pPr>
            <a:endParaRPr lang="ko-KR" altLang="en-US" dirty="0"/>
          </a:p>
        </p:txBody>
      </p:sp>
      <p:sp>
        <p:nvSpPr>
          <p:cNvPr id="9220" name="슬라이드 번호 개체 틀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fld id="{9A0DB2DC-4C9A-4742-B13C-FB6460FD3503}" type="slidenum">
              <a:rPr lang="ko-KR" altLang="en-US" sz="1200" dirty="0">
                <a:latin typeface="Malgun Gothic" panose="020B0503020000020004" charset="-127"/>
                <a:ea typeface="Malgun Gothic" panose="020B0503020000020004" charset="-127"/>
              </a:rPr>
            </a:fld>
            <a:endParaRPr lang="ko-KR" altLang="en-US" sz="1200" dirty="0">
              <a:latin typeface="Malgun Gothic" panose="020B0503020000020004" charset="-127"/>
              <a:ea typeface="Malgun Gothic" panose="020B0503020000020004" charset="-127"/>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8850" name="슬라이드 이미지 개체 틀 1"/>
          <p:cNvSpPr>
            <a:spLocks noGrp="1" noRot="1" noChangeAspect="1" noTextEdit="1"/>
          </p:cNvSpPr>
          <p:nvPr>
            <p:ph type="sldImg"/>
          </p:nvPr>
        </p:nvSpPr>
        <p:spPr>
          <a:ln>
            <a:solidFill>
              <a:srgbClr val="000000">
                <a:alpha val="100000"/>
              </a:srgbClr>
            </a:solidFill>
            <a:miter lim="800000"/>
          </a:ln>
        </p:spPr>
      </p:sp>
      <p:sp>
        <p:nvSpPr>
          <p:cNvPr id="78851" name="슬라이드 노트 개체 틀 2"/>
          <p:cNvSpPr>
            <a:spLocks noGrp="1"/>
          </p:cNvSpPr>
          <p:nvPr>
            <p:ph type="body" idx="1"/>
          </p:nvPr>
        </p:nvSpPr>
        <p:spPr>
          <a:noFill/>
          <a:ln>
            <a:noFill/>
          </a:ln>
        </p:spPr>
        <p:txBody>
          <a:bodyPr wrap="square" lIns="91440" tIns="45720" rIns="91440" bIns="45720" anchor="t"/>
          <a:p>
            <a:pPr lvl="0" eaLnBrk="1" hangingPunct="1">
              <a:spcBef>
                <a:spcPct val="0"/>
              </a:spcBef>
            </a:pPr>
            <a:r>
              <a:rPr lang="ko-KR" altLang="en-US" dirty="0"/>
              <a:t>首次试点运输完成后，交通运输部海事局指导海南、山东和辽宁三地海事局并联合中国船级社进行了安全评估，从罐柜自身质量、船舶状况、公司管理水平、从业人员素质、通航环境、港口安全条件和应急能力等LNG罐柜海运安全关键要素，分析查找安全风险和存在的问题。通过评估，我们发现了以下方面存在风险</a:t>
            </a:r>
            <a:r>
              <a:rPr lang="zh-CN" altLang="ko-KR" dirty="0"/>
              <a:t>。</a:t>
            </a:r>
            <a:endParaRPr lang="zh-CN" altLang="ko-KR" dirty="0"/>
          </a:p>
        </p:txBody>
      </p:sp>
      <p:sp>
        <p:nvSpPr>
          <p:cNvPr id="78852" name="슬라이드 번호 개체 틀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fld id="{9A0DB2DC-4C9A-4742-B13C-FB6460FD3503}" type="slidenum">
              <a:rPr lang="ko-KR" altLang="en-US" sz="1200" dirty="0">
                <a:latin typeface="Malgun Gothic" panose="020B0503020000020004" charset="-127"/>
                <a:ea typeface="Malgun Gothic" panose="020B0503020000020004" charset="-127"/>
              </a:rPr>
            </a:fld>
            <a:endParaRPr lang="ko-KR" altLang="en-US" sz="1200" dirty="0">
              <a:latin typeface="Malgun Gothic" panose="020B0503020000020004" charset="-127"/>
              <a:ea typeface="Malgun Gothic" panose="020B0503020000020004" charset="-127"/>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8850" name="슬라이드 이미지 개체 틀 1"/>
          <p:cNvSpPr>
            <a:spLocks noGrp="1" noRot="1" noChangeAspect="1" noTextEdit="1"/>
          </p:cNvSpPr>
          <p:nvPr>
            <p:ph type="sldImg"/>
          </p:nvPr>
        </p:nvSpPr>
        <p:spPr>
          <a:ln>
            <a:solidFill>
              <a:srgbClr val="000000">
                <a:alpha val="100000"/>
              </a:srgbClr>
            </a:solidFill>
            <a:miter lim="800000"/>
          </a:ln>
        </p:spPr>
      </p:sp>
      <p:sp>
        <p:nvSpPr>
          <p:cNvPr id="78851" name="슬라이드 노트 개체 틀 2"/>
          <p:cNvSpPr>
            <a:spLocks noGrp="1"/>
          </p:cNvSpPr>
          <p:nvPr>
            <p:ph type="body" idx="1"/>
          </p:nvPr>
        </p:nvSpPr>
        <p:spPr>
          <a:noFill/>
          <a:ln>
            <a:noFill/>
          </a:ln>
        </p:spPr>
        <p:txBody>
          <a:bodyPr wrap="square" lIns="91440" tIns="45720" rIns="91440" bIns="45720" anchor="t"/>
          <a:p>
            <a:pPr lvl="0" eaLnBrk="1" hangingPunct="1">
              <a:spcBef>
                <a:spcPct val="0"/>
              </a:spcBef>
            </a:pPr>
            <a:endParaRPr lang="ko-KR" altLang="en-US" dirty="0"/>
          </a:p>
        </p:txBody>
      </p:sp>
      <p:sp>
        <p:nvSpPr>
          <p:cNvPr id="78852" name="슬라이드 번호 개체 틀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fld id="{9A0DB2DC-4C9A-4742-B13C-FB6460FD3503}" type="slidenum">
              <a:rPr lang="ko-KR" altLang="en-US" sz="1200" dirty="0">
                <a:latin typeface="Malgun Gothic" panose="020B0503020000020004" charset="-127"/>
                <a:ea typeface="Malgun Gothic" panose="020B0503020000020004" charset="-127"/>
              </a:rPr>
            </a:fld>
            <a:endParaRPr lang="ko-KR" altLang="en-US" sz="1200" dirty="0">
              <a:latin typeface="Malgun Gothic" panose="020B0503020000020004" charset="-127"/>
              <a:ea typeface="Malgun Gothic" panose="020B0503020000020004" charset="-127"/>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通过海上大批量或者整船运输LNG罐柜，可以在一定程度上弥补中国北方LNG接收能力不足问题，推进LNG罐柜商业化运行，相关企业也计划进一步推广这种新型运输模式的应用。为保障船舶和货物的安全，交通运输部海事局正在制定专门针对这种运输模式的船舶安全运输条件。</a:t>
            </a:r>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슬라이드 이미지 개체 틀 1"/>
          <p:cNvSpPr>
            <a:spLocks noGrp="1" noRot="1" noChangeAspect="1" noTextEdit="1"/>
          </p:cNvSpPr>
          <p:nvPr>
            <p:ph type="sldImg"/>
          </p:nvPr>
        </p:nvSpPr>
        <p:spPr>
          <a:ln>
            <a:solidFill>
              <a:srgbClr val="000000">
                <a:alpha val="100000"/>
              </a:srgbClr>
            </a:solidFill>
            <a:miter lim="800000"/>
          </a:ln>
        </p:spPr>
      </p:sp>
      <p:sp>
        <p:nvSpPr>
          <p:cNvPr id="29699" name="슬라이드 노트 개체 틀 2"/>
          <p:cNvSpPr>
            <a:spLocks noGrp="1"/>
          </p:cNvSpPr>
          <p:nvPr>
            <p:ph type="body" idx="1"/>
          </p:nvPr>
        </p:nvSpPr>
        <p:spPr>
          <a:noFill/>
          <a:ln>
            <a:noFill/>
          </a:ln>
        </p:spPr>
        <p:txBody>
          <a:bodyPr wrap="square" lIns="91440" tIns="45720" rIns="91440" bIns="45720" anchor="t"/>
          <a:p>
            <a:pPr lvl="0" eaLnBrk="1" hangingPunct="1">
              <a:spcBef>
                <a:spcPct val="0"/>
              </a:spcBef>
            </a:pPr>
            <a:endParaRPr lang="ko-KR" altLang="en-US" dirty="0"/>
          </a:p>
        </p:txBody>
      </p:sp>
      <p:sp>
        <p:nvSpPr>
          <p:cNvPr id="29700" name="슬라이드 번호 개체 틀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fld id="{9A0DB2DC-4C9A-4742-B13C-FB6460FD3503}" type="slidenum">
              <a:rPr lang="ko-KR" altLang="en-US" sz="1200" dirty="0">
                <a:solidFill>
                  <a:srgbClr val="000000"/>
                </a:solidFill>
                <a:latin typeface="Malgun Gothic" panose="020B0503020000020004" charset="-127"/>
                <a:ea typeface="Malgun Gothic" panose="020B0503020000020004" charset="-127"/>
              </a:rPr>
            </a:fld>
            <a:endParaRPr lang="ko-KR" altLang="en-US" sz="1200" dirty="0">
              <a:solidFill>
                <a:srgbClr val="000000"/>
              </a:solidFill>
              <a:latin typeface="Malgun Gothic" panose="020B0503020000020004" charset="-127"/>
              <a:ea typeface="Malgun Gothic" panose="020B0503020000020004" charset="-127"/>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슬라이드 이미지 개체 틀 1"/>
          <p:cNvSpPr>
            <a:spLocks noGrp="1" noRot="1" noChangeAspect="1" noTextEdit="1"/>
          </p:cNvSpPr>
          <p:nvPr>
            <p:ph type="sldImg"/>
          </p:nvPr>
        </p:nvSpPr>
        <p:spPr>
          <a:ln>
            <a:solidFill>
              <a:srgbClr val="000000">
                <a:alpha val="100000"/>
              </a:srgbClr>
            </a:solidFill>
            <a:miter lim="800000"/>
          </a:ln>
        </p:spPr>
      </p:sp>
      <p:sp>
        <p:nvSpPr>
          <p:cNvPr id="36867" name="슬라이드 노트 개체 틀 2"/>
          <p:cNvSpPr>
            <a:spLocks noGrp="1"/>
          </p:cNvSpPr>
          <p:nvPr>
            <p:ph type="body" idx="1"/>
          </p:nvPr>
        </p:nvSpPr>
        <p:spPr>
          <a:noFill/>
          <a:ln>
            <a:noFill/>
          </a:ln>
        </p:spPr>
        <p:txBody>
          <a:bodyPr wrap="square" lIns="91440" tIns="45720" rIns="91440" bIns="45720" anchor="t"/>
          <a:p>
            <a:pPr lvl="0" eaLnBrk="1" hangingPunct="1">
              <a:spcBef>
                <a:spcPct val="0"/>
              </a:spcBef>
            </a:pPr>
            <a:endParaRPr lang="ko-KR" altLang="en-US" dirty="0"/>
          </a:p>
        </p:txBody>
      </p:sp>
      <p:sp>
        <p:nvSpPr>
          <p:cNvPr id="36868" name="슬라이드 번호 개체 틀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fld id="{9A0DB2DC-4C9A-4742-B13C-FB6460FD3503}" type="slidenum">
              <a:rPr lang="ko-KR" altLang="en-US" sz="1200" dirty="0">
                <a:latin typeface="Malgun Gothic" panose="020B0503020000020004" charset="-127"/>
                <a:ea typeface="Malgun Gothic" panose="020B0503020000020004" charset="-127"/>
              </a:rPr>
            </a:fld>
            <a:endParaRPr lang="ko-KR" altLang="en-US" sz="1200" dirty="0">
              <a:latin typeface="Malgun Gothic" panose="020B0503020000020004" charset="-127"/>
              <a:ea typeface="Malgun Gothic" panose="020B0503020000020004" charset="-127"/>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2" name="슬라이드 이미지 개체 틀 1"/>
          <p:cNvSpPr>
            <a:spLocks noGrp="1" noRot="1" noChangeAspect="1" noTextEdit="1"/>
          </p:cNvSpPr>
          <p:nvPr>
            <p:ph type="sldImg"/>
          </p:nvPr>
        </p:nvSpPr>
        <p:spPr>
          <a:ln>
            <a:solidFill>
              <a:srgbClr val="000000">
                <a:alpha val="100000"/>
              </a:srgbClr>
            </a:solidFill>
            <a:miter lim="800000"/>
          </a:ln>
        </p:spPr>
      </p:sp>
      <p:sp>
        <p:nvSpPr>
          <p:cNvPr id="76803" name="슬라이드 노트 개체 틀 2"/>
          <p:cNvSpPr>
            <a:spLocks noGrp="1"/>
          </p:cNvSpPr>
          <p:nvPr>
            <p:ph type="body" idx="1"/>
          </p:nvPr>
        </p:nvSpPr>
        <p:spPr>
          <a:noFill/>
          <a:ln>
            <a:noFill/>
          </a:ln>
        </p:spPr>
        <p:txBody>
          <a:bodyPr wrap="square" lIns="91440" tIns="45720" rIns="91440" bIns="45720" anchor="t"/>
          <a:p>
            <a:pPr lvl="0" eaLnBrk="1" hangingPunct="1">
              <a:spcBef>
                <a:spcPct val="0"/>
              </a:spcBef>
            </a:pPr>
            <a:endParaRPr lang="ko-KR" altLang="en-US" dirty="0"/>
          </a:p>
        </p:txBody>
      </p:sp>
      <p:sp>
        <p:nvSpPr>
          <p:cNvPr id="76804" name="슬라이드 번호 개체 틀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fld id="{9A0DB2DC-4C9A-4742-B13C-FB6460FD3503}" type="slidenum">
              <a:rPr lang="ko-KR" altLang="en-US" sz="1200" dirty="0">
                <a:latin typeface="Malgun Gothic" panose="020B0503020000020004" charset="-127"/>
                <a:ea typeface="Malgun Gothic" panose="020B0503020000020004" charset="-127"/>
              </a:rPr>
            </a:fld>
            <a:endParaRPr lang="ko-KR" altLang="en-US" sz="1200" dirty="0">
              <a:latin typeface="Malgun Gothic" panose="020B0503020000020004" charset="-127"/>
              <a:ea typeface="Malgun Gothic" panose="020B0503020000020004" charset="-127"/>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8370" name="슬라이드 이미지 개체 틀 1"/>
          <p:cNvSpPr>
            <a:spLocks noGrp="1" noRot="1" noChangeAspect="1" noTextEdit="1"/>
          </p:cNvSpPr>
          <p:nvPr>
            <p:ph type="sldImg"/>
          </p:nvPr>
        </p:nvSpPr>
        <p:spPr>
          <a:ln>
            <a:solidFill>
              <a:srgbClr val="000000">
                <a:alpha val="100000"/>
              </a:srgbClr>
            </a:solidFill>
            <a:miter lim="800000"/>
          </a:ln>
        </p:spPr>
      </p:sp>
      <p:sp>
        <p:nvSpPr>
          <p:cNvPr id="58371" name="슬라이드 노트 개체 틀 2"/>
          <p:cNvSpPr>
            <a:spLocks noGrp="1"/>
          </p:cNvSpPr>
          <p:nvPr>
            <p:ph type="body" idx="1"/>
          </p:nvPr>
        </p:nvSpPr>
        <p:spPr>
          <a:noFill/>
          <a:ln>
            <a:noFill/>
          </a:ln>
        </p:spPr>
        <p:txBody>
          <a:bodyPr wrap="square" lIns="91440" tIns="45720" rIns="91440" bIns="45720" anchor="t"/>
          <a:p>
            <a:pPr lvl="0" eaLnBrk="1" hangingPunct="1">
              <a:spcBef>
                <a:spcPct val="0"/>
              </a:spcBef>
            </a:pPr>
            <a:r>
              <a:rPr lang="ko-KR" altLang="en-US" dirty="0"/>
              <a:t>需要说明的是，上述运输安全条件只是目前我们的一些考虑，并不一定是正式印发的文件，也是想借此机会与各位进行探讨和交流。</a:t>
            </a:r>
            <a:endParaRPr lang="ko-KR" altLang="en-US" dirty="0"/>
          </a:p>
        </p:txBody>
      </p:sp>
      <p:sp>
        <p:nvSpPr>
          <p:cNvPr id="58372" name="슬라이드 번호 개체 틀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fld id="{9A0DB2DC-4C9A-4742-B13C-FB6460FD3503}" type="slidenum">
              <a:rPr lang="ko-KR" altLang="en-US" sz="1200" dirty="0">
                <a:latin typeface="Malgun Gothic" panose="020B0503020000020004" charset="-127"/>
                <a:ea typeface="Malgun Gothic" panose="020B0503020000020004" charset="-127"/>
              </a:rPr>
            </a:fld>
            <a:endParaRPr lang="ko-KR" altLang="en-US" sz="1200" dirty="0">
              <a:latin typeface="Malgun Gothic" panose="020B0503020000020004" charset="-127"/>
              <a:ea typeface="Malgun Gothic" panose="020B0503020000020004" charset="-127"/>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슬라이드 이미지 개체 틀 1"/>
          <p:cNvSpPr>
            <a:spLocks noGrp="1" noRot="1" noChangeAspect="1" noTextEdit="1"/>
          </p:cNvSpPr>
          <p:nvPr>
            <p:ph type="sldImg"/>
          </p:nvPr>
        </p:nvSpPr>
        <p:spPr>
          <a:ln>
            <a:solidFill>
              <a:srgbClr val="000000">
                <a:alpha val="100000"/>
              </a:srgbClr>
            </a:solidFill>
            <a:miter lim="800000"/>
          </a:ln>
        </p:spPr>
      </p:sp>
      <p:sp>
        <p:nvSpPr>
          <p:cNvPr id="13315" name="슬라이드 노트 개체 틀 2"/>
          <p:cNvSpPr>
            <a:spLocks noGrp="1"/>
          </p:cNvSpPr>
          <p:nvPr>
            <p:ph type="body" idx="1"/>
          </p:nvPr>
        </p:nvSpPr>
        <p:spPr>
          <a:noFill/>
          <a:ln>
            <a:noFill/>
          </a:ln>
        </p:spPr>
        <p:txBody>
          <a:bodyPr wrap="square" lIns="91440" tIns="45720" rIns="91440" bIns="45720" anchor="t"/>
          <a:p>
            <a:pPr lvl="0" eaLnBrk="1" hangingPunct="1">
              <a:spcBef>
                <a:spcPct val="0"/>
              </a:spcBef>
            </a:pPr>
            <a:r>
              <a:rPr lang="ko-KR" altLang="en-US" dirty="0"/>
              <a:t>众所周知，自2012年开始，我国不断强化环境保护在国家发展战略中的地位，在富强、文明、民主、和谐的国家发展目标中增加了“美丽”，并先后开展了“水污染防治攻坚战” “蓝天保卫战”等重大环保行动。强化环境保护，既满足了我国人民对美好生活的需求，又履行了中国对国际社会的减排承诺。自2017年以来，我们不断加大蓝天保卫战各项工作的推进力度，通过环保督查、专项督查等多种方式不断推动各级地方人民政府加大环保工作力度。各地纷纷将淘汰以煤炭为主的传统能源，引进清洁能源和可再生能源作为改善大气环境质量的重点工作，而作为主要清洁能源的液化天然气需求量大增，近年来出现了一定程度的“气荒”现象。</a:t>
            </a:r>
            <a:endParaRPr lang="ko-KR" altLang="en-US" dirty="0"/>
          </a:p>
        </p:txBody>
      </p:sp>
      <p:sp>
        <p:nvSpPr>
          <p:cNvPr id="13316" name="슬라이드 번호 개체 틀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fld id="{9A0DB2DC-4C9A-4742-B13C-FB6460FD3503}" type="slidenum">
              <a:rPr lang="ko-KR" altLang="en-US" sz="1200" dirty="0">
                <a:latin typeface="Malgun Gothic" panose="020B0503020000020004" charset="-127"/>
                <a:ea typeface="Malgun Gothic" panose="020B0503020000020004" charset="-127"/>
              </a:rPr>
            </a:fld>
            <a:endParaRPr lang="ko-KR" altLang="en-US" sz="1200" dirty="0">
              <a:latin typeface="Malgun Gothic" panose="020B0503020000020004" charset="-127"/>
              <a:ea typeface="Malgun Gothic" panose="020B0503020000020004" charset="-127"/>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4" name="슬라이드 이미지 개체 틀 1"/>
          <p:cNvSpPr>
            <a:spLocks noGrp="1" noRot="1" noChangeAspect="1" noTextEdit="1"/>
          </p:cNvSpPr>
          <p:nvPr>
            <p:ph type="sldImg"/>
          </p:nvPr>
        </p:nvSpPr>
        <p:spPr>
          <a:ln>
            <a:solidFill>
              <a:srgbClr val="000000">
                <a:alpha val="100000"/>
              </a:srgbClr>
            </a:solidFill>
            <a:miter lim="800000"/>
          </a:ln>
        </p:spPr>
      </p:sp>
      <p:sp>
        <p:nvSpPr>
          <p:cNvPr id="74755" name="슬라이드 노트 개체 틀 2"/>
          <p:cNvSpPr>
            <a:spLocks noGrp="1"/>
          </p:cNvSpPr>
          <p:nvPr>
            <p:ph type="body" idx="1"/>
          </p:nvPr>
        </p:nvSpPr>
        <p:spPr>
          <a:noFill/>
          <a:ln>
            <a:noFill/>
          </a:ln>
        </p:spPr>
        <p:txBody>
          <a:bodyPr wrap="square" lIns="91440" tIns="45720" rIns="91440" bIns="45720" anchor="t"/>
          <a:p>
            <a:pPr lvl="0" eaLnBrk="1" hangingPunct="1">
              <a:spcBef>
                <a:spcPct val="0"/>
              </a:spcBef>
            </a:pPr>
            <a:r>
              <a:rPr lang="zh-CN" altLang="ko-KR" dirty="0"/>
              <a:t>从</a:t>
            </a:r>
            <a:r>
              <a:rPr lang="en-US" altLang="zh-CN" dirty="0"/>
              <a:t>2017</a:t>
            </a:r>
            <a:r>
              <a:rPr lang="zh-CN" altLang="en-US" dirty="0"/>
              <a:t>年开始，气荒现象在各地频发，主要有以下一个原因：首先是需求激增，其次是供应失衡，第三是国际形势变化。气荒现象给我国各地居民取暖等造成了严重的影响。</a:t>
            </a:r>
            <a:endParaRPr lang="zh-CN" altLang="en-US" dirty="0"/>
          </a:p>
        </p:txBody>
      </p:sp>
      <p:sp>
        <p:nvSpPr>
          <p:cNvPr id="74756" name="슬라이드 번호 개체 틀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fld id="{9A0DB2DC-4C9A-4742-B13C-FB6460FD3503}" type="slidenum">
              <a:rPr lang="ko-KR" altLang="en-US" sz="1200" dirty="0">
                <a:solidFill>
                  <a:srgbClr val="000000"/>
                </a:solidFill>
                <a:latin typeface="Malgun Gothic" panose="020B0503020000020004" charset="-127"/>
                <a:ea typeface="Malgun Gothic" panose="020B0503020000020004" charset="-127"/>
              </a:rPr>
            </a:fld>
            <a:endParaRPr lang="ko-KR" altLang="en-US" sz="1200" dirty="0">
              <a:solidFill>
                <a:srgbClr val="000000"/>
              </a:solidFill>
              <a:latin typeface="Malgun Gothic" panose="020B0503020000020004" charset="-127"/>
              <a:ea typeface="Malgun Gothic" panose="020B0503020000020004" charset="-127"/>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4" name="슬라이드 이미지 개체 틀 1"/>
          <p:cNvSpPr>
            <a:spLocks noGrp="1" noRot="1" noChangeAspect="1" noTextEdit="1"/>
          </p:cNvSpPr>
          <p:nvPr>
            <p:ph type="sldImg"/>
          </p:nvPr>
        </p:nvSpPr>
        <p:spPr>
          <a:ln>
            <a:solidFill>
              <a:srgbClr val="000000">
                <a:alpha val="100000"/>
              </a:srgbClr>
            </a:solidFill>
            <a:miter lim="800000"/>
          </a:ln>
        </p:spPr>
      </p:sp>
      <p:sp>
        <p:nvSpPr>
          <p:cNvPr id="74755" name="슬라이드 노트 개체 틀 2"/>
          <p:cNvSpPr>
            <a:spLocks noGrp="1"/>
          </p:cNvSpPr>
          <p:nvPr>
            <p:ph type="body" idx="1"/>
          </p:nvPr>
        </p:nvSpPr>
        <p:spPr>
          <a:noFill/>
          <a:ln>
            <a:noFill/>
          </a:ln>
        </p:spPr>
        <p:txBody>
          <a:bodyPr wrap="square" lIns="91440" tIns="45720" rIns="91440" bIns="45720" anchor="t"/>
          <a:p>
            <a:pPr lvl="0" eaLnBrk="1" hangingPunct="1">
              <a:spcBef>
                <a:spcPct val="0"/>
              </a:spcBef>
            </a:pPr>
            <a:r>
              <a:rPr lang="zh-CN" altLang="en-US" dirty="0"/>
              <a:t>这是中国青年报</a:t>
            </a:r>
            <a:r>
              <a:rPr lang="en-US" altLang="zh-CN" dirty="0"/>
              <a:t>2017</a:t>
            </a:r>
            <a:r>
              <a:rPr lang="zh-CN" altLang="en-US" dirty="0"/>
              <a:t>年冬天的一则报道，在气荒的大背景下，</a:t>
            </a:r>
            <a:r>
              <a:rPr lang="ko-KR" altLang="en-US" dirty="0"/>
              <a:t>保定多所农村小学</a:t>
            </a:r>
            <a:r>
              <a:rPr lang="zh-CN" altLang="ko-KR" dirty="0"/>
              <a:t>由于天气燃气紧缺</a:t>
            </a:r>
            <a:r>
              <a:rPr lang="zh-CN" altLang="ko-KR" dirty="0"/>
              <a:t>迟迟未能供暖，</a:t>
            </a:r>
            <a:r>
              <a:rPr lang="ko-KR" altLang="en-US" dirty="0"/>
              <a:t>学生</a:t>
            </a:r>
            <a:r>
              <a:rPr lang="zh-CN" altLang="ko-KR" dirty="0"/>
              <a:t>只能</a:t>
            </a:r>
            <a:r>
              <a:rPr lang="ko-KR" altLang="en-US" dirty="0"/>
              <a:t>搬到了零摄氏度的院子里写作业。</a:t>
            </a:r>
            <a:endParaRPr lang="ko-KR" altLang="en-US" dirty="0"/>
          </a:p>
        </p:txBody>
      </p:sp>
      <p:sp>
        <p:nvSpPr>
          <p:cNvPr id="74756" name="슬라이드 번호 개체 틀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fld id="{9A0DB2DC-4C9A-4742-B13C-FB6460FD3503}" type="slidenum">
              <a:rPr lang="ko-KR" altLang="en-US" sz="1200" dirty="0">
                <a:solidFill>
                  <a:srgbClr val="000000"/>
                </a:solidFill>
                <a:latin typeface="Malgun Gothic" panose="020B0503020000020004" charset="-127"/>
                <a:ea typeface="Malgun Gothic" panose="020B0503020000020004" charset="-127"/>
              </a:rPr>
            </a:fld>
            <a:endParaRPr lang="ko-KR" altLang="en-US" sz="1200" dirty="0">
              <a:solidFill>
                <a:srgbClr val="000000"/>
              </a:solidFill>
              <a:latin typeface="Malgun Gothic" panose="020B0503020000020004" charset="-127"/>
              <a:ea typeface="Malgun Gothic" panose="020B0503020000020004" charset="-127"/>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슬라이드 이미지 개체 틀 1"/>
          <p:cNvSpPr>
            <a:spLocks noGrp="1" noRot="1" noChangeAspect="1" noTextEdit="1"/>
          </p:cNvSpPr>
          <p:nvPr>
            <p:ph type="sldImg"/>
          </p:nvPr>
        </p:nvSpPr>
        <p:spPr>
          <a:ln>
            <a:solidFill>
              <a:srgbClr val="000000">
                <a:alpha val="100000"/>
              </a:srgbClr>
            </a:solidFill>
            <a:miter lim="800000"/>
          </a:ln>
        </p:spPr>
      </p:sp>
      <p:sp>
        <p:nvSpPr>
          <p:cNvPr id="31747" name="슬라이드 노트 개체 틀 2"/>
          <p:cNvSpPr>
            <a:spLocks noGrp="1"/>
          </p:cNvSpPr>
          <p:nvPr>
            <p:ph type="body" idx="1"/>
          </p:nvPr>
        </p:nvSpPr>
        <p:spPr>
          <a:noFill/>
          <a:ln>
            <a:noFill/>
          </a:ln>
        </p:spPr>
        <p:txBody>
          <a:bodyPr wrap="square" lIns="91440" tIns="45720" rIns="91440" bIns="45720" anchor="t"/>
          <a:p>
            <a:pPr lvl="0" eaLnBrk="1" hangingPunct="1">
              <a:spcBef>
                <a:spcPct val="0"/>
              </a:spcBef>
            </a:pPr>
            <a:r>
              <a:rPr lang="ko-KR" altLang="en-US" dirty="0"/>
              <a:t>为缓解北方冬季用气紧张，以中国海油为代表的企业提出用可移动罐柜装运LNG，通过大批量海上运输，向中国北方供气。但在此之前，我们并没有找到大批量运输LNG罐柜的先例，也没有可供借鉴的安全管理经验。经过多方努力、多次专题协调和专家论证，交通运输部、发改委、国家能源局决定同意相关企业试点开展LNG罐柜专船运输。中国海油于2018年11月4日至13日在海南洋浦港、山东龙口港和辽宁锦州港之间进行了LNG罐柜专船运输首次试点工作。</a:t>
            </a:r>
            <a:endParaRPr lang="ko-KR" altLang="en-US" dirty="0"/>
          </a:p>
        </p:txBody>
      </p:sp>
      <p:sp>
        <p:nvSpPr>
          <p:cNvPr id="31748" name="슬라이드 번호 개체 틀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fld id="{9A0DB2DC-4C9A-4742-B13C-FB6460FD3503}" type="slidenum">
              <a:rPr lang="ko-KR" altLang="en-US" sz="1200" dirty="0">
                <a:latin typeface="Malgun Gothic" panose="020B0503020000020004" charset="-127"/>
                <a:ea typeface="Malgun Gothic" panose="020B0503020000020004" charset="-127"/>
              </a:rPr>
            </a:fld>
            <a:endParaRPr lang="ko-KR" altLang="en-US" sz="1200" dirty="0">
              <a:latin typeface="Malgun Gothic" panose="020B0503020000020004" charset="-127"/>
              <a:ea typeface="Malgun Gothic" panose="020B0503020000020004" charset="-127"/>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8" name="슬라이드 이미지 개체 틀 1"/>
          <p:cNvSpPr>
            <a:spLocks noGrp="1" noRot="1" noChangeAspect="1" noTextEdit="1"/>
          </p:cNvSpPr>
          <p:nvPr>
            <p:ph type="sldImg"/>
          </p:nvPr>
        </p:nvSpPr>
        <p:spPr>
          <a:ln>
            <a:solidFill>
              <a:srgbClr val="000000">
                <a:alpha val="100000"/>
              </a:srgbClr>
            </a:solidFill>
            <a:miter lim="800000"/>
          </a:ln>
        </p:spPr>
      </p:sp>
      <p:sp>
        <p:nvSpPr>
          <p:cNvPr id="60419" name="슬라이드 노트 개체 틀 2"/>
          <p:cNvSpPr>
            <a:spLocks noGrp="1"/>
          </p:cNvSpPr>
          <p:nvPr>
            <p:ph type="body" idx="1"/>
          </p:nvPr>
        </p:nvSpPr>
        <p:spPr>
          <a:noFill/>
          <a:ln>
            <a:noFill/>
          </a:ln>
        </p:spPr>
        <p:txBody>
          <a:bodyPr wrap="square" lIns="91440" tIns="45720" rIns="91440" bIns="45720" anchor="t"/>
          <a:p>
            <a:pPr lvl="0" eaLnBrk="1" hangingPunct="1">
              <a:spcBef>
                <a:spcPct val="0"/>
              </a:spcBef>
            </a:pPr>
            <a:r>
              <a:rPr lang="ko-KR" altLang="en-US" dirty="0"/>
              <a:t>液化天然气（LNG）主要成分为甲烷，具有易燃易爆、低温冷冻和破坏臭氧层增加温室效应等特性，属于第2.1类中危险性较高的易燃气体，海上一般采用符合《国际散装液化气体船舶构造和设备规则》的散装液化天然气船舶运输。</a:t>
            </a:r>
            <a:endParaRPr lang="ko-KR" altLang="en-US" dirty="0"/>
          </a:p>
        </p:txBody>
      </p:sp>
      <p:sp>
        <p:nvSpPr>
          <p:cNvPr id="60420" name="슬라이드 번호 개체 틀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fld id="{9A0DB2DC-4C9A-4742-B13C-FB6460FD3503}" type="slidenum">
              <a:rPr lang="ko-KR" altLang="en-US" sz="1200" dirty="0">
                <a:latin typeface="Malgun Gothic" panose="020B0503020000020004" charset="-127"/>
                <a:ea typeface="Malgun Gothic" panose="020B0503020000020004" charset="-127"/>
              </a:rPr>
            </a:fld>
            <a:endParaRPr lang="ko-KR" altLang="en-US" sz="1200" dirty="0">
              <a:latin typeface="Malgun Gothic" panose="020B0503020000020004" charset="-127"/>
              <a:ea typeface="Malgun Gothic" panose="020B0503020000020004" charset="-127"/>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8" name="슬라이드 이미지 개체 틀 1"/>
          <p:cNvSpPr>
            <a:spLocks noGrp="1" noRot="1" noChangeAspect="1" noTextEdit="1"/>
          </p:cNvSpPr>
          <p:nvPr>
            <p:ph type="sldImg"/>
          </p:nvPr>
        </p:nvSpPr>
        <p:spPr>
          <a:ln>
            <a:solidFill>
              <a:srgbClr val="000000">
                <a:alpha val="100000"/>
              </a:srgbClr>
            </a:solidFill>
            <a:miter lim="800000"/>
          </a:ln>
        </p:spPr>
      </p:sp>
      <p:sp>
        <p:nvSpPr>
          <p:cNvPr id="60419" name="슬라이드 노트 개체 틀 2"/>
          <p:cNvSpPr>
            <a:spLocks noGrp="1"/>
          </p:cNvSpPr>
          <p:nvPr>
            <p:ph type="body" idx="1"/>
          </p:nvPr>
        </p:nvSpPr>
        <p:spPr>
          <a:noFill/>
          <a:ln>
            <a:noFill/>
          </a:ln>
        </p:spPr>
        <p:txBody>
          <a:bodyPr wrap="square" lIns="91440" tIns="45720" rIns="91440" bIns="45720" anchor="t"/>
          <a:p>
            <a:pPr lvl="0" eaLnBrk="1" hangingPunct="1">
              <a:spcBef>
                <a:spcPct val="0"/>
              </a:spcBef>
            </a:pPr>
            <a:r>
              <a:rPr lang="ko-KR" altLang="en-US" dirty="0"/>
              <a:t>近年来，随着各行各业对LNG使用需求与日俱增，出现了使用可移动罐柜进行运输的情况。按照《国际危规》（IMDG规则）的规定，LNG运输须使用T75型可移动罐柜，并满足特殊规定TP5的要求。T75型罐柜是联合国各型罐柜中要求最高的罐型，须符合《国际危规》第4.2.3章使用可移动罐柜运输第2类冷冻液化气体的一般规定，其设计、构造、检验和试验应当符合《国际危规》第6.7.4章用于装运第2类冷冻液化气体的可移动罐柜的设计、构造、检验和试验规定的要求。</a:t>
            </a:r>
            <a:endParaRPr lang="ko-KR" altLang="en-US" dirty="0"/>
          </a:p>
        </p:txBody>
      </p:sp>
      <p:sp>
        <p:nvSpPr>
          <p:cNvPr id="60420" name="슬라이드 번호 개체 틀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fld id="{9A0DB2DC-4C9A-4742-B13C-FB6460FD3503}" type="slidenum">
              <a:rPr lang="ko-KR" altLang="en-US" sz="1200" dirty="0">
                <a:latin typeface="Malgun Gothic" panose="020B0503020000020004" charset="-127"/>
                <a:ea typeface="Malgun Gothic" panose="020B0503020000020004" charset="-127"/>
              </a:rPr>
            </a:fld>
            <a:endParaRPr lang="ko-KR" altLang="en-US" sz="1200" dirty="0">
              <a:latin typeface="Malgun Gothic" panose="020B0503020000020004" charset="-127"/>
              <a:ea typeface="Malgun Gothic" panose="020B0503020000020004" charset="-127"/>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슬라이드 이미지 개체 틀 1"/>
          <p:cNvSpPr>
            <a:spLocks noGrp="1" noRot="1" noChangeAspect="1" noTextEdit="1"/>
          </p:cNvSpPr>
          <p:nvPr>
            <p:ph type="sldImg"/>
          </p:nvPr>
        </p:nvSpPr>
        <p:spPr>
          <a:ln>
            <a:solidFill>
              <a:srgbClr val="000000">
                <a:alpha val="100000"/>
              </a:srgbClr>
            </a:solidFill>
            <a:miter lim="800000"/>
          </a:ln>
        </p:spPr>
      </p:sp>
      <p:sp>
        <p:nvSpPr>
          <p:cNvPr id="40963" name="슬라이드 노트 개체 틀 2"/>
          <p:cNvSpPr>
            <a:spLocks noGrp="1"/>
          </p:cNvSpPr>
          <p:nvPr>
            <p:ph type="body" idx="1"/>
          </p:nvPr>
        </p:nvSpPr>
        <p:spPr>
          <a:noFill/>
          <a:ln>
            <a:noFill/>
          </a:ln>
        </p:spPr>
        <p:txBody>
          <a:bodyPr wrap="square" lIns="91440" tIns="45720" rIns="91440" bIns="45720" anchor="t"/>
          <a:p>
            <a:pPr lvl="0" eaLnBrk="1" hangingPunct="1">
              <a:spcBef>
                <a:spcPct val="0"/>
              </a:spcBef>
            </a:pPr>
            <a:r>
              <a:rPr lang="ko-KR" altLang="en-US" dirty="0"/>
              <a:t>LNG罐柜专用船首次试运工作由中远海运特运股份有限公司所属“乐从”轮承运，2018年11月4日由海南洋浦港载运130个LNG罐柜启航，11月11日在山东龙口港卸载65个罐柜，11月13日在辽宁锦州港卸载65个罐柜。此次试运是世界范围内首次整船运输LNG罐柜，也是国内首次利用LNG罐柜将我国南方接收站富裕产能大规模运往北方地区。</a:t>
            </a:r>
            <a:endParaRPr lang="ko-KR" altLang="en-US" dirty="0"/>
          </a:p>
        </p:txBody>
      </p:sp>
      <p:sp>
        <p:nvSpPr>
          <p:cNvPr id="40964" name="슬라이드 번호 개체 틀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fld id="{9A0DB2DC-4C9A-4742-B13C-FB6460FD3503}" type="slidenum">
              <a:rPr lang="ko-KR" altLang="en-US" sz="1200" dirty="0">
                <a:latin typeface="Malgun Gothic" panose="020B0503020000020004" charset="-127"/>
                <a:ea typeface="Malgun Gothic" panose="020B0503020000020004" charset="-127"/>
              </a:rPr>
            </a:fld>
            <a:endParaRPr lang="ko-KR" altLang="en-US" sz="1200" dirty="0">
              <a:latin typeface="Malgun Gothic" panose="020B0503020000020004" charset="-127"/>
              <a:ea typeface="Malgun Gothic" panose="020B0503020000020004" charset="-127"/>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6" name="슬라이드 이미지 개체 틀 1"/>
          <p:cNvSpPr>
            <a:spLocks noGrp="1" noRot="1" noChangeAspect="1" noTextEdit="1"/>
          </p:cNvSpPr>
          <p:nvPr>
            <p:ph type="sldImg"/>
          </p:nvPr>
        </p:nvSpPr>
        <p:spPr>
          <a:ln>
            <a:solidFill>
              <a:srgbClr val="000000">
                <a:alpha val="100000"/>
              </a:srgbClr>
            </a:solidFill>
            <a:miter lim="800000"/>
          </a:ln>
        </p:spPr>
      </p:sp>
      <p:sp>
        <p:nvSpPr>
          <p:cNvPr id="62467" name="슬라이드 노트 개체 틀 2"/>
          <p:cNvSpPr>
            <a:spLocks noGrp="1"/>
          </p:cNvSpPr>
          <p:nvPr>
            <p:ph type="body" idx="1"/>
          </p:nvPr>
        </p:nvSpPr>
        <p:spPr>
          <a:noFill/>
          <a:ln>
            <a:noFill/>
          </a:ln>
        </p:spPr>
        <p:txBody>
          <a:bodyPr wrap="square" lIns="91440" tIns="45720" rIns="91440" bIns="45720" anchor="t"/>
          <a:p>
            <a:pPr lvl="0" eaLnBrk="1" hangingPunct="1">
              <a:spcBef>
                <a:spcPct val="0"/>
              </a:spcBef>
            </a:pPr>
            <a:r>
              <a:rPr lang="ko-KR" altLang="en-US" dirty="0"/>
              <a:t>针对此次试点试运面临的专业技术和管理协调方面的问题，海事部门采取了针对性的措施，全力服务和保障试点运输安全便利。一是组织开展多部门安全论证，多次会同相关政府部门，港航企业和科研机构召开论证会，对安全运输条件和应急预案进行论证，确定采取定船舶、定航线方式运输，降低安全风险。二是做好海事监管服务，制定《船载LNG安全监督检查指南》，开展LNG罐柜泄漏船岸联合演习，做好现场监管，确保船舶进出港、航行和装卸作业安全。三是建立联合联动机制，海南、山东和辽宁三地海事机构及时共享工作信息，加强与其他政府部门和参与企业的交流和联动，指导企业落实安全措施，实时监控船舶动态，做好应急保障工作。</a:t>
            </a:r>
            <a:endParaRPr lang="ko-KR" altLang="en-US" dirty="0"/>
          </a:p>
        </p:txBody>
      </p:sp>
      <p:sp>
        <p:nvSpPr>
          <p:cNvPr id="62468" name="슬라이드 번호 개체 틀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fld id="{9A0DB2DC-4C9A-4742-B13C-FB6460FD3503}" type="slidenum">
              <a:rPr lang="ko-KR" altLang="en-US" sz="1200" dirty="0">
                <a:solidFill>
                  <a:srgbClr val="000000"/>
                </a:solidFill>
                <a:latin typeface="Malgun Gothic" panose="020B0503020000020004" charset="-127"/>
                <a:ea typeface="Malgun Gothic" panose="020B0503020000020004" charset="-127"/>
              </a:rPr>
            </a:fld>
            <a:endParaRPr lang="ko-KR" altLang="en-US" sz="1200" dirty="0">
              <a:solidFill>
                <a:srgbClr val="000000"/>
              </a:solidFill>
              <a:latin typeface="Malgun Gothic" panose="020B0503020000020004" charset="-127"/>
              <a:ea typeface="Malgun Gothic" panose="020B0503020000020004" charset="-127"/>
            </a:endParaRPr>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7" Type="http://schemas.openxmlformats.org/officeDocument/2006/relationships/image" Target="../media/image6.png"/><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7.png"/><Relationship Id="rId7" Type="http://schemas.openxmlformats.org/officeDocument/2006/relationships/image" Target="../media/image6.png"/><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제목 슬라이드">
    <p:spTree>
      <p:nvGrpSpPr>
        <p:cNvPr id="1" name=""/>
        <p:cNvGrpSpPr/>
        <p:nvPr/>
      </p:nvGrpSpPr>
      <p:grpSpPr>
        <a:xfrm>
          <a:off x="0" y="0"/>
          <a:ext cx="0" cy="0"/>
          <a:chOff x="0" y="0"/>
          <a:chExt cx="0" cy="0"/>
        </a:xfrm>
      </p:grpSpPr>
      <p:pic>
        <p:nvPicPr>
          <p:cNvPr id="13" name="그림 12" descr="Untitled-3.png"/>
          <p:cNvPicPr>
            <a:picLocks noChangeAspect="1"/>
          </p:cNvPicPr>
          <p:nvPr userDrawn="1"/>
        </p:nvPicPr>
        <p:blipFill>
          <a:blip r:embed="rId2"/>
          <a:stretch>
            <a:fillRect/>
          </a:stretch>
        </p:blipFill>
        <p:spPr>
          <a:xfrm>
            <a:off x="1012825" y="3327400"/>
            <a:ext cx="5969000" cy="2913063"/>
          </a:xfrm>
          <a:prstGeom prst="rect">
            <a:avLst/>
          </a:prstGeom>
          <a:noFill/>
          <a:ln w="9525">
            <a:noFill/>
          </a:ln>
        </p:spPr>
      </p:pic>
      <p:pic>
        <p:nvPicPr>
          <p:cNvPr id="2057" name="그림 13" descr="Untitled-4.png"/>
          <p:cNvPicPr>
            <a:picLocks noChangeAspect="1"/>
          </p:cNvPicPr>
          <p:nvPr userDrawn="1"/>
        </p:nvPicPr>
        <p:blipFill>
          <a:blip r:embed="rId3"/>
          <a:stretch>
            <a:fillRect/>
          </a:stretch>
        </p:blipFill>
        <p:spPr>
          <a:xfrm>
            <a:off x="0" y="0"/>
            <a:ext cx="9144000" cy="55563"/>
          </a:xfrm>
          <a:prstGeom prst="rect">
            <a:avLst/>
          </a:prstGeom>
          <a:noFill/>
          <a:ln w="9525">
            <a:noFill/>
          </a:ln>
        </p:spPr>
      </p:pic>
      <p:sp>
        <p:nvSpPr>
          <p:cNvPr id="15" name="TextBox 14"/>
          <p:cNvSpPr txBox="1"/>
          <p:nvPr/>
        </p:nvSpPr>
        <p:spPr>
          <a:xfrm>
            <a:off x="4740275" y="195263"/>
            <a:ext cx="4356100" cy="387350"/>
          </a:xfrm>
          <a:prstGeom prst="rect">
            <a:avLst/>
          </a:prstGeom>
          <a:noFill/>
          <a:effectLst/>
        </p:spPr>
        <p:txBody>
          <a:bodyPr anchor="ctr">
            <a:spAutoFit/>
          </a:bodyPr>
          <a:lstStyle/>
          <a:p>
            <a:pPr marL="0" marR="0" lvl="0" indent="0" algn="r" defTabSz="914400" rtl="0" eaLnBrk="1" fontAlgn="auto" latinLnBrk="1" hangingPunct="1">
              <a:lnSpc>
                <a:spcPct val="80000"/>
              </a:lnSpc>
              <a:spcBef>
                <a:spcPts val="0"/>
              </a:spcBef>
              <a:spcAft>
                <a:spcPts val="0"/>
              </a:spcAft>
              <a:buClrTx/>
              <a:buSzTx/>
              <a:buFontTx/>
              <a:buNone/>
              <a:defRPr/>
            </a:pPr>
            <a:r>
              <a:rPr kumimoji="0" lang="en-US" altLang="ko-KR" sz="2400" b="0" i="0" u="none" strike="noStrike" kern="1200" cap="none" spc="-150" normalizeH="0" baseline="0" noProof="0" dirty="0">
                <a:ln>
                  <a:noFill/>
                </a:ln>
                <a:solidFill>
                  <a:schemeClr val="bg1">
                    <a:lumMod val="50000"/>
                  </a:schemeClr>
                </a:solidFill>
                <a:effectLst/>
                <a:uLnTx/>
                <a:uFillTx/>
                <a:latin typeface="Arial" panose="020B0604020202020204" pitchFamily="34" charset="0"/>
                <a:ea typeface="HY견고딕" pitchFamily="18" charset="-127"/>
                <a:cs typeface="Arial" panose="020B0604020202020204" pitchFamily="34" charset="0"/>
              </a:rPr>
              <a:t>INSERT LOGO</a:t>
            </a:r>
            <a:endParaRPr kumimoji="0" lang="en-US" altLang="ko-KR" sz="2400" b="0" i="0" u="none" strike="noStrike" kern="1200" cap="none" spc="-150" normalizeH="0" baseline="0" noProof="0" dirty="0">
              <a:ln>
                <a:noFill/>
              </a:ln>
              <a:solidFill>
                <a:schemeClr val="bg1">
                  <a:lumMod val="50000"/>
                </a:schemeClr>
              </a:solidFill>
              <a:effectLst/>
              <a:uLnTx/>
              <a:uFillTx/>
              <a:latin typeface="Arial" panose="020B0604020202020204" pitchFamily="34" charset="0"/>
              <a:ea typeface="HY견고딕" pitchFamily="18" charset="-127"/>
              <a:cs typeface="Arial" panose="020B0604020202020204" pitchFamily="34" charset="0"/>
            </a:endParaRPr>
          </a:p>
        </p:txBody>
      </p:sp>
      <p:pic>
        <p:nvPicPr>
          <p:cNvPr id="12" name="그림 11" descr="Untitled-2.png"/>
          <p:cNvPicPr>
            <a:picLocks noChangeAspect="1"/>
          </p:cNvPicPr>
          <p:nvPr userDrawn="1"/>
        </p:nvPicPr>
        <p:blipFill>
          <a:blip r:embed="rId4"/>
          <a:stretch>
            <a:fillRect/>
          </a:stretch>
        </p:blipFill>
        <p:spPr>
          <a:xfrm>
            <a:off x="7229475" y="3140075"/>
            <a:ext cx="1295400" cy="798513"/>
          </a:xfrm>
          <a:prstGeom prst="rect">
            <a:avLst/>
          </a:prstGeom>
          <a:noFill/>
          <a:ln w="9525">
            <a:noFill/>
          </a:ln>
        </p:spPr>
      </p:pic>
      <p:pic>
        <p:nvPicPr>
          <p:cNvPr id="11" name="그림 10" descr="Untitled-1.png"/>
          <p:cNvPicPr>
            <a:picLocks noChangeAspect="1"/>
          </p:cNvPicPr>
          <p:nvPr userDrawn="1"/>
        </p:nvPicPr>
        <p:blipFill>
          <a:blip r:embed="rId5"/>
          <a:stretch>
            <a:fillRect/>
          </a:stretch>
        </p:blipFill>
        <p:spPr>
          <a:xfrm>
            <a:off x="4535488" y="2779713"/>
            <a:ext cx="4306887" cy="4025900"/>
          </a:xfrm>
          <a:prstGeom prst="rect">
            <a:avLst/>
          </a:prstGeom>
          <a:noFill/>
          <a:ln w="9525">
            <a:noFill/>
          </a:ln>
        </p:spPr>
      </p:pic>
      <p:pic>
        <p:nvPicPr>
          <p:cNvPr id="9" name="Picture 2"/>
          <p:cNvPicPr>
            <a:picLocks noChangeAspect="1"/>
          </p:cNvPicPr>
          <p:nvPr userDrawn="1"/>
        </p:nvPicPr>
        <p:blipFill>
          <a:blip r:embed="rId6"/>
          <a:stretch>
            <a:fillRect/>
          </a:stretch>
        </p:blipFill>
        <p:spPr>
          <a:xfrm>
            <a:off x="0" y="0"/>
            <a:ext cx="9144000" cy="6858000"/>
          </a:xfrm>
          <a:prstGeom prst="rect">
            <a:avLst/>
          </a:prstGeom>
          <a:noFill/>
          <a:ln w="9525">
            <a:noFill/>
          </a:ln>
        </p:spPr>
      </p:pic>
      <p:sp>
        <p:nvSpPr>
          <p:cNvPr id="2053" name="TextBox 9"/>
          <p:cNvSpPr txBox="1"/>
          <p:nvPr userDrawn="1"/>
        </p:nvSpPr>
        <p:spPr>
          <a:xfrm>
            <a:off x="80963" y="6499225"/>
            <a:ext cx="5016500" cy="271463"/>
          </a:xfrm>
          <a:prstGeom prst="rect">
            <a:avLst/>
          </a:prstGeom>
          <a:noFill/>
          <a:ln w="9525">
            <a:noFill/>
          </a:ln>
        </p:spPr>
        <p:txBody>
          <a:bodyPr>
            <a:spAutoFit/>
          </a:bodyPr>
          <a:p>
            <a:pPr lvl="0" eaLnBrk="1" latinLnBrk="1" hangingPunct="1">
              <a:lnSpc>
                <a:spcPts val="1400"/>
              </a:lnSpc>
              <a:buNone/>
            </a:pPr>
            <a:r>
              <a:rPr lang="en-US" altLang="ko-KR" sz="1200" dirty="0">
                <a:solidFill>
                  <a:schemeClr val="bg1"/>
                </a:solidFill>
                <a:latin typeface="Arial" panose="020B0604020202020204" pitchFamily="34" charset="0"/>
                <a:ea typeface="Malgun Gothic" panose="020B0503020000020004" charset="-127"/>
              </a:rPr>
              <a:t> COPYRIGHT ASADAL ALL RIGHTS RESERVED</a:t>
            </a:r>
            <a:endParaRPr lang="en-US" altLang="ko-KR" sz="1200" dirty="0">
              <a:solidFill>
                <a:schemeClr val="bg1"/>
              </a:solidFill>
              <a:latin typeface="Arial" panose="020B0604020202020204" pitchFamily="34" charset="0"/>
              <a:ea typeface="Malgun Gothic" panose="020B0503020000020004" charset="-127"/>
            </a:endParaRPr>
          </a:p>
        </p:txBody>
      </p:sp>
      <p:pic>
        <p:nvPicPr>
          <p:cNvPr id="8" name="그림 7" descr="메인06.png"/>
          <p:cNvPicPr>
            <a:picLocks noChangeAspect="1"/>
          </p:cNvPicPr>
          <p:nvPr userDrawn="1"/>
        </p:nvPicPr>
        <p:blipFill>
          <a:blip r:embed="rId7"/>
          <a:srcRect b="52130"/>
          <a:stretch>
            <a:fillRect/>
          </a:stretch>
        </p:blipFill>
        <p:spPr>
          <a:xfrm>
            <a:off x="0" y="0"/>
            <a:ext cx="9144000" cy="3282950"/>
          </a:xfrm>
          <a:prstGeom prst="rect">
            <a:avLst/>
          </a:prstGeom>
          <a:noFill/>
          <a:ln w="9525">
            <a:noFill/>
          </a:ln>
        </p:spPr>
      </p:pic>
      <p:pic>
        <p:nvPicPr>
          <p:cNvPr id="2050" name="Picture 3"/>
          <p:cNvPicPr>
            <a:picLocks noChangeAspect="1"/>
          </p:cNvPicPr>
          <p:nvPr userDrawn="1"/>
        </p:nvPicPr>
        <p:blipFill>
          <a:blip r:embed="rId8"/>
          <a:stretch>
            <a:fillRect/>
          </a:stretch>
        </p:blipFill>
        <p:spPr>
          <a:xfrm>
            <a:off x="0" y="0"/>
            <a:ext cx="9144000" cy="6858000"/>
          </a:xfrm>
          <a:prstGeom prst="rect">
            <a:avLst/>
          </a:prstGeom>
          <a:noFill/>
          <a:ln w="9525">
            <a:noFill/>
          </a:ln>
        </p:spPr>
      </p:pic>
      <p:sp>
        <p:nvSpPr>
          <p:cNvPr id="2" name="日期占位符 1"/>
          <p:cNvSpPr>
            <a:spLocks noGrp="1"/>
          </p:cNvSpPr>
          <p:nvPr>
            <p:ph type="dt" sz="half" idx="10"/>
          </p:nvPr>
        </p:nvSpPr>
        <p:spPr/>
        <p:txBody>
          <a:bodyPr/>
          <a:p>
            <a:pPr marL="0" marR="0" lvl="0" indent="0" algn="l" defTabSz="914400" rtl="0" eaLnBrk="1" fontAlgn="auto" latinLnBrk="1" hangingPunct="1">
              <a:lnSpc>
                <a:spcPct val="100000"/>
              </a:lnSpc>
              <a:spcBef>
                <a:spcPts val="0"/>
              </a:spcBef>
              <a:spcAft>
                <a:spcPts val="0"/>
              </a:spcAft>
              <a:buClrTx/>
              <a:buSzTx/>
              <a:buFontTx/>
              <a:buNone/>
              <a:defRPr/>
            </a:pPr>
            <a:fld id="{B07D89AB-2EE6-4ABB-9C3F-20761D1BD65B}" type="datetimeFigureOut">
              <a:rPr kumimoji="0" lang="ko-KR"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ko-KR"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marL="0" marR="0" lvl="0" indent="0" algn="r" defTabSz="914400" rtl="0" eaLnBrk="1" fontAlgn="base" latinLnBrk="1" hangingPunct="1">
              <a:lnSpc>
                <a:spcPct val="100000"/>
              </a:lnSpc>
              <a:spcBef>
                <a:spcPct val="0"/>
              </a:spcBef>
              <a:spcAft>
                <a:spcPct val="0"/>
              </a:spcAft>
              <a:buClrTx/>
              <a:buSzTx/>
              <a:buFontTx/>
              <a:buNone/>
              <a:defRPr/>
            </a:pPr>
            <a:fld id="{C1EF288A-AD96-4C43-8D09-F4FAD5E1FA29}" type="slidenum">
              <a:rPr kumimoji="0" lang="ko-KR" altLang="en-US" sz="1200" b="0" i="0" u="none" strike="noStrike" kern="1200" cap="none" spc="0" normalizeH="0" baseline="0" noProof="0" smtClean="0">
                <a:ln>
                  <a:noFill/>
                </a:ln>
                <a:solidFill>
                  <a:srgbClr val="898989"/>
                </a:solidFill>
                <a:effectLst/>
                <a:uLnTx/>
                <a:uFillTx/>
                <a:latin typeface="Malgun Gothic" panose="020B0503020000020004" charset="-127"/>
                <a:ea typeface="Malgun Gothic" panose="020B0503020000020004" charset="-127"/>
                <a:cs typeface="+mn-cs"/>
              </a:rPr>
            </a:fld>
            <a:endParaRPr kumimoji="0" lang="ko-KR" altLang="en-US" sz="1200" b="0" i="0" u="none" strike="noStrike" kern="1200" cap="none" spc="0" normalizeH="0" baseline="0" noProof="0" smtClean="0">
              <a:ln>
                <a:noFill/>
              </a:ln>
              <a:solidFill>
                <a:srgbClr val="898989"/>
              </a:solidFill>
              <a:effectLst/>
              <a:uLnTx/>
              <a:uFillTx/>
              <a:latin typeface="Malgun Gothic" panose="020B0503020000020004" charset="-127"/>
              <a:ea typeface="Malgun Gothic" panose="020B0503020000020004" charset="-127"/>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1000"/>
                                        <p:tgtEl>
                                          <p:spTgt spid="9"/>
                                        </p:tgtEl>
                                      </p:cBhvr>
                                    </p:animEffect>
                                  </p:childTnLst>
                                </p:cTn>
                              </p:par>
                            </p:childTnLst>
                          </p:cTn>
                        </p:par>
                        <p:par>
                          <p:cTn id="14" fill="hold">
                            <p:stCondLst>
                              <p:cond delay="2000"/>
                            </p:stCondLst>
                            <p:childTnLst>
                              <p:par>
                                <p:cTn id="15" presetID="10" presetClass="entr" presetSubtype="0"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500"/>
                                        <p:tgtEl>
                                          <p:spTgt spid="11"/>
                                        </p:tgtEl>
                                      </p:cBhvr>
                                    </p:animEffect>
                                  </p:childTnLst>
                                </p:cTn>
                              </p:par>
                              <p:par>
                                <p:cTn id="18" presetID="2" presetClass="entr" presetSubtype="2" accel="50000" decel="5000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1700" fill="hold"/>
                                        <p:tgtEl>
                                          <p:spTgt spid="11"/>
                                        </p:tgtEl>
                                        <p:attrNameLst>
                                          <p:attrName>ppt_x</p:attrName>
                                        </p:attrNameLst>
                                      </p:cBhvr>
                                      <p:tavLst>
                                        <p:tav tm="0">
                                          <p:val>
                                            <p:strVal val="1+#ppt_w/2"/>
                                          </p:val>
                                        </p:tav>
                                        <p:tav tm="100000">
                                          <p:val>
                                            <p:strVal val="#ppt_x"/>
                                          </p:val>
                                        </p:tav>
                                      </p:tavLst>
                                    </p:anim>
                                    <p:anim calcmode="lin" valueType="num">
                                      <p:cBhvr additive="base">
                                        <p:cTn id="21" dur="1700" fill="hold"/>
                                        <p:tgtEl>
                                          <p:spTgt spid="11"/>
                                        </p:tgtEl>
                                        <p:attrNameLst>
                                          <p:attrName>ppt_y</p:attrName>
                                        </p:attrNameLst>
                                      </p:cBhvr>
                                      <p:tavLst>
                                        <p:tav tm="0">
                                          <p:val>
                                            <p:strVal val="#ppt_y"/>
                                          </p:val>
                                        </p:tav>
                                        <p:tav tm="100000">
                                          <p:val>
                                            <p:strVal val="#ppt_y"/>
                                          </p:val>
                                        </p:tav>
                                      </p:tavLst>
                                    </p:anim>
                                  </p:childTnLst>
                                </p:cTn>
                              </p:par>
                              <p:par>
                                <p:cTn id="22" presetID="42" presetClass="entr" presetSubtype="0" fill="hold" nodeType="withEffect">
                                  <p:stCondLst>
                                    <p:cond delay="130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800"/>
                                        <p:tgtEl>
                                          <p:spTgt spid="13"/>
                                        </p:tgtEl>
                                      </p:cBhvr>
                                    </p:animEffect>
                                    <p:anim calcmode="lin" valueType="num">
                                      <p:cBhvr>
                                        <p:cTn id="25" dur="800" fill="hold"/>
                                        <p:tgtEl>
                                          <p:spTgt spid="13"/>
                                        </p:tgtEl>
                                        <p:attrNameLst>
                                          <p:attrName>ppt_x</p:attrName>
                                        </p:attrNameLst>
                                      </p:cBhvr>
                                      <p:tavLst>
                                        <p:tav tm="0">
                                          <p:val>
                                            <p:strVal val="#ppt_x"/>
                                          </p:val>
                                        </p:tav>
                                        <p:tav tm="100000">
                                          <p:val>
                                            <p:strVal val="#ppt_x"/>
                                          </p:val>
                                        </p:tav>
                                      </p:tavLst>
                                    </p:anim>
                                    <p:anim calcmode="lin" valueType="num">
                                      <p:cBhvr>
                                        <p:cTn id="26" dur="800" fill="hold"/>
                                        <p:tgtEl>
                                          <p:spTgt spid="13"/>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200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700"/>
                                        <p:tgtEl>
                                          <p:spTgt spid="12"/>
                                        </p:tgtEl>
                                      </p:cBhvr>
                                    </p:animEffect>
                                    <p:anim calcmode="lin" valueType="num">
                                      <p:cBhvr>
                                        <p:cTn id="30" dur="700" fill="hold"/>
                                        <p:tgtEl>
                                          <p:spTgt spid="12"/>
                                        </p:tgtEl>
                                        <p:attrNameLst>
                                          <p:attrName>ppt_x</p:attrName>
                                        </p:attrNameLst>
                                      </p:cBhvr>
                                      <p:tavLst>
                                        <p:tav tm="0">
                                          <p:val>
                                            <p:strVal val="#ppt_x"/>
                                          </p:val>
                                        </p:tav>
                                        <p:tav tm="100000">
                                          <p:val>
                                            <p:strVal val="#ppt_x"/>
                                          </p:val>
                                        </p:tav>
                                      </p:tavLst>
                                    </p:anim>
                                    <p:anim calcmode="lin" valueType="num">
                                      <p:cBhvr>
                                        <p:cTn id="31" dur="7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제목 슬라이드">
    <p:bg>
      <p:bgPr>
        <a:blipFill rotWithShape="1">
          <a:blip r:embed="rId2"/>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1" hangingPunct="1">
              <a:lnSpc>
                <a:spcPct val="100000"/>
              </a:lnSpc>
              <a:spcBef>
                <a:spcPts val="0"/>
              </a:spcBef>
              <a:spcAft>
                <a:spcPts val="0"/>
              </a:spcAft>
              <a:buClrTx/>
              <a:buSzTx/>
              <a:buFontTx/>
              <a:buNone/>
              <a:defRPr/>
            </a:pPr>
            <a:fld id="{B07D89AB-2EE6-4ABB-9C3F-20761D1BD65B}" type="datetimeFigureOut">
              <a:rPr kumimoji="0" lang="ko-KR"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ko-KR"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marL="0" marR="0" lvl="0" indent="0" algn="r" defTabSz="914400" rtl="0" eaLnBrk="1" fontAlgn="base" latinLnBrk="1" hangingPunct="1">
              <a:lnSpc>
                <a:spcPct val="100000"/>
              </a:lnSpc>
              <a:spcBef>
                <a:spcPct val="0"/>
              </a:spcBef>
              <a:spcAft>
                <a:spcPct val="0"/>
              </a:spcAft>
              <a:buClrTx/>
              <a:buSzTx/>
              <a:buFontTx/>
              <a:buNone/>
              <a:defRPr/>
            </a:pPr>
            <a:fld id="{C1EF288A-AD96-4C43-8D09-F4FAD5E1FA29}" type="slidenum">
              <a:rPr kumimoji="0" lang="ko-KR" altLang="en-US" sz="1200" b="0" i="0" u="none" strike="noStrike" kern="1200" cap="none" spc="0" normalizeH="0" baseline="0" noProof="0" smtClean="0">
                <a:ln>
                  <a:noFill/>
                </a:ln>
                <a:solidFill>
                  <a:srgbClr val="898989"/>
                </a:solidFill>
                <a:effectLst/>
                <a:uLnTx/>
                <a:uFillTx/>
                <a:latin typeface="Malgun Gothic" panose="020B0503020000020004" charset="-127"/>
                <a:ea typeface="Malgun Gothic" panose="020B0503020000020004" charset="-127"/>
                <a:cs typeface="+mn-cs"/>
              </a:rPr>
            </a:fld>
            <a:endParaRPr kumimoji="0" lang="ko-KR" altLang="en-US" sz="1200" b="0" i="0" u="none" strike="noStrike" kern="1200" cap="none" spc="0" normalizeH="0" baseline="0" noProof="0" smtClean="0">
              <a:ln>
                <a:noFill/>
              </a:ln>
              <a:solidFill>
                <a:srgbClr val="898989"/>
              </a:solidFill>
              <a:effectLst/>
              <a:uLnTx/>
              <a:uFillTx/>
              <a:latin typeface="Malgun Gothic" panose="020B0503020000020004" charset="-127"/>
              <a:ea typeface="Malgun Gothic" panose="020B0503020000020004" charset="-127"/>
              <a:cs typeface="+mn-cs"/>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제목만">
    <p:bg>
      <p:bgPr>
        <a:solidFill>
          <a:schemeClr val="bg1"/>
        </a:solidFill>
        <a:effectLst/>
      </p:bgPr>
    </p:bg>
    <p:spTree>
      <p:nvGrpSpPr>
        <p:cNvPr id="1" name=""/>
        <p:cNvGrpSpPr/>
        <p:nvPr/>
      </p:nvGrpSpPr>
      <p:grpSpPr>
        <a:xfrm>
          <a:off x="0" y="0"/>
          <a:ext cx="0" cy="0"/>
          <a:chOff x="0" y="0"/>
          <a:chExt cx="0" cy="0"/>
        </a:xfrm>
      </p:grpSpPr>
      <p:pic>
        <p:nvPicPr>
          <p:cNvPr id="3074" name="Picture 2"/>
          <p:cNvPicPr>
            <a:picLocks noChangeAspect="1"/>
          </p:cNvPicPr>
          <p:nvPr userDrawn="1"/>
        </p:nvPicPr>
        <p:blipFill>
          <a:blip r:embed="rId2"/>
          <a:stretch>
            <a:fillRect/>
          </a:stretch>
        </p:blipFill>
        <p:spPr>
          <a:xfrm>
            <a:off x="0" y="0"/>
            <a:ext cx="9144000" cy="6858000"/>
          </a:xfrm>
          <a:prstGeom prst="rect">
            <a:avLst/>
          </a:prstGeom>
          <a:noFill/>
          <a:ln w="9525">
            <a:noFill/>
          </a:ln>
        </p:spPr>
      </p:pic>
      <p:sp>
        <p:nvSpPr>
          <p:cNvPr id="8" name="직사각형 7"/>
          <p:cNvSpPr/>
          <p:nvPr/>
        </p:nvSpPr>
        <p:spPr>
          <a:xfrm>
            <a:off x="0" y="6350"/>
            <a:ext cx="9144000" cy="6851650"/>
          </a:xfrm>
          <a:prstGeom prst="rect">
            <a:avLst/>
          </a:prstGeom>
          <a:gradFill>
            <a:gsLst>
              <a:gs pos="0">
                <a:schemeClr val="bg1">
                  <a:alpha val="0"/>
                </a:schemeClr>
              </a:gs>
              <a:gs pos="59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직사각형 8"/>
          <p:cNvSpPr/>
          <p:nvPr/>
        </p:nvSpPr>
        <p:spPr>
          <a:xfrm>
            <a:off x="0" y="306388"/>
            <a:ext cx="203200" cy="763588"/>
          </a:xfrm>
          <a:prstGeom prst="rect">
            <a:avLst/>
          </a:prstGeom>
          <a:solidFill>
            <a:srgbClr val="095385">
              <a:alpha val="90000"/>
            </a:srgb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dirty="0">
              <a:ln>
                <a:noFill/>
              </a:ln>
              <a:solidFill>
                <a:srgbClr val="1F9513"/>
              </a:solidFill>
              <a:effectLst/>
              <a:uLnTx/>
              <a:uFillTx/>
              <a:latin typeface="+mn-lt"/>
              <a:ea typeface="+mn-ea"/>
              <a:cs typeface="+mn-cs"/>
            </a:endParaRPr>
          </a:p>
        </p:txBody>
      </p:sp>
      <p:sp>
        <p:nvSpPr>
          <p:cNvPr id="9" name="제목 1"/>
          <p:cNvSpPr>
            <a:spLocks noGrp="1"/>
          </p:cNvSpPr>
          <p:nvPr>
            <p:ph type="title"/>
          </p:nvPr>
        </p:nvSpPr>
        <p:spPr>
          <a:xfrm>
            <a:off x="287524" y="130311"/>
            <a:ext cx="8035453" cy="763551"/>
          </a:xfrm>
        </p:spPr>
        <p:txBody>
          <a:bodyPr rtlCol="0">
            <a:normAutofit/>
          </a:bodyPr>
          <a:lstStyle>
            <a:lvl1pPr marL="0" marR="0" indent="0" algn="l" defTabSz="914400" rtl="0" eaLnBrk="1" fontAlgn="base" latinLnBrk="1" hangingPunct="1">
              <a:lnSpc>
                <a:spcPct val="100000"/>
              </a:lnSpc>
              <a:spcBef>
                <a:spcPct val="0"/>
              </a:spcBef>
              <a:spcAft>
                <a:spcPct val="0"/>
              </a:spcAft>
              <a:buClrTx/>
              <a:buSzTx/>
              <a:buFontTx/>
              <a:buNone/>
              <a:defRPr lang="ko-KR" altLang="en-US" sz="3200" b="0" kern="1200" dirty="0">
                <a:solidFill>
                  <a:schemeClr val="tx1">
                    <a:lumMod val="65000"/>
                    <a:lumOff val="35000"/>
                  </a:schemeClr>
                </a:solidFill>
                <a:latin typeface="Arial" panose="020B0604020202020204" pitchFamily="34" charset="0"/>
                <a:ea typeface="HY견고딕" pitchFamily="18" charset="-127"/>
                <a:cs typeface="Arial" panose="020B0604020202020204" pitchFamily="34" charset="0"/>
              </a:defRPr>
            </a:lvl1pPr>
          </a:lstStyle>
          <a:p>
            <a:endParaRPr lang="ko-KR" altLang="en-US" dirty="0"/>
          </a:p>
        </p:txBody>
      </p:sp>
      <p:sp>
        <p:nvSpPr>
          <p:cNvPr id="3" name="日期占位符 2"/>
          <p:cNvSpPr>
            <a:spLocks noGrp="1"/>
          </p:cNvSpPr>
          <p:nvPr>
            <p:ph type="dt" sz="half" idx="10"/>
          </p:nvPr>
        </p:nvSpPr>
        <p:spPr/>
        <p:txBody>
          <a:bodyPr/>
          <a:p>
            <a:pPr marL="0" marR="0" lvl="0" indent="0" algn="l" defTabSz="914400" rtl="0" eaLnBrk="1" fontAlgn="auto" latinLnBrk="1" hangingPunct="1">
              <a:lnSpc>
                <a:spcPct val="100000"/>
              </a:lnSpc>
              <a:spcBef>
                <a:spcPts val="0"/>
              </a:spcBef>
              <a:spcAft>
                <a:spcPts val="0"/>
              </a:spcAft>
              <a:buClrTx/>
              <a:buSzTx/>
              <a:buFontTx/>
              <a:buNone/>
              <a:defRPr/>
            </a:pPr>
            <a:fld id="{B07D89AB-2EE6-4ABB-9C3F-20761D1BD65B}" type="datetimeFigureOut">
              <a:rPr kumimoji="0" lang="ko-KR"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ko-KR"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p>
            <a:pPr marL="0" marR="0" lvl="0" indent="0" algn="r" defTabSz="914400" rtl="0" eaLnBrk="1" fontAlgn="base" latinLnBrk="1" hangingPunct="1">
              <a:lnSpc>
                <a:spcPct val="100000"/>
              </a:lnSpc>
              <a:spcBef>
                <a:spcPct val="0"/>
              </a:spcBef>
              <a:spcAft>
                <a:spcPct val="0"/>
              </a:spcAft>
              <a:buClrTx/>
              <a:buSzTx/>
              <a:buFontTx/>
              <a:buNone/>
              <a:defRPr/>
            </a:pPr>
            <a:fld id="{C1EF288A-AD96-4C43-8D09-F4FAD5E1FA29}" type="slidenum">
              <a:rPr kumimoji="0" lang="ko-KR" altLang="en-US" sz="1200" b="0" i="0" u="none" strike="noStrike" kern="1200" cap="none" spc="0" normalizeH="0" baseline="0" noProof="0" smtClean="0">
                <a:ln>
                  <a:noFill/>
                </a:ln>
                <a:solidFill>
                  <a:srgbClr val="898989"/>
                </a:solidFill>
                <a:effectLst/>
                <a:uLnTx/>
                <a:uFillTx/>
                <a:latin typeface="Malgun Gothic" panose="020B0503020000020004" charset="-127"/>
                <a:ea typeface="Malgun Gothic" panose="020B0503020000020004" charset="-127"/>
                <a:cs typeface="+mn-cs"/>
              </a:rPr>
            </a:fld>
            <a:endParaRPr kumimoji="0" lang="ko-KR" altLang="en-US" sz="1200" b="0" i="0" u="none" strike="noStrike" kern="1200" cap="none" spc="0" normalizeH="0" baseline="0" noProof="0" smtClean="0">
              <a:ln>
                <a:noFill/>
              </a:ln>
              <a:solidFill>
                <a:srgbClr val="898989"/>
              </a:solidFill>
              <a:effectLst/>
              <a:uLnTx/>
              <a:uFillTx/>
              <a:latin typeface="Malgun Gothic" panose="020B0503020000020004" charset="-127"/>
              <a:ea typeface="Malgun Gothic" panose="020B0503020000020004" charset="-127"/>
              <a:cs typeface="+mn-cs"/>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제목만">
    <p:bg>
      <p:bgPr>
        <a:solidFill>
          <a:schemeClr val="bg1"/>
        </a:solidFill>
        <a:effectLst/>
      </p:bgPr>
    </p:bg>
    <p:spTree>
      <p:nvGrpSpPr>
        <p:cNvPr id="1" name=""/>
        <p:cNvGrpSpPr/>
        <p:nvPr/>
      </p:nvGrpSpPr>
      <p:grpSpPr>
        <a:xfrm>
          <a:off x="0" y="0"/>
          <a:ext cx="0" cy="0"/>
          <a:chOff x="0" y="0"/>
          <a:chExt cx="0" cy="0"/>
        </a:xfrm>
      </p:grpSpPr>
      <p:pic>
        <p:nvPicPr>
          <p:cNvPr id="4098" name="Picture 2"/>
          <p:cNvPicPr>
            <a:picLocks noChangeAspect="1"/>
          </p:cNvPicPr>
          <p:nvPr userDrawn="1"/>
        </p:nvPicPr>
        <p:blipFill>
          <a:blip r:embed="rId2"/>
          <a:stretch>
            <a:fillRect/>
          </a:stretch>
        </p:blipFill>
        <p:spPr>
          <a:xfrm>
            <a:off x="0" y="0"/>
            <a:ext cx="9144000" cy="6858000"/>
          </a:xfrm>
          <a:prstGeom prst="rect">
            <a:avLst/>
          </a:prstGeom>
          <a:noFill/>
          <a:ln w="9525">
            <a:noFill/>
          </a:ln>
        </p:spPr>
      </p:pic>
      <p:sp>
        <p:nvSpPr>
          <p:cNvPr id="8" name="직사각형 7"/>
          <p:cNvSpPr/>
          <p:nvPr/>
        </p:nvSpPr>
        <p:spPr>
          <a:xfrm>
            <a:off x="0" y="6350"/>
            <a:ext cx="9144000" cy="6851650"/>
          </a:xfrm>
          <a:prstGeom prst="rect">
            <a:avLst/>
          </a:prstGeom>
          <a:gradFill>
            <a:gsLst>
              <a:gs pos="0">
                <a:schemeClr val="bg1">
                  <a:alpha val="0"/>
                </a:schemeClr>
              </a:gs>
              <a:gs pos="59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 name="제목 1"/>
          <p:cNvSpPr>
            <a:spLocks noGrp="1"/>
          </p:cNvSpPr>
          <p:nvPr>
            <p:ph type="title"/>
          </p:nvPr>
        </p:nvSpPr>
        <p:spPr>
          <a:xfrm>
            <a:off x="287524" y="130311"/>
            <a:ext cx="8035453" cy="763551"/>
          </a:xfrm>
        </p:spPr>
        <p:txBody>
          <a:bodyPr rtlCol="0">
            <a:normAutofit/>
          </a:bodyPr>
          <a:lstStyle>
            <a:lvl1pPr marL="0" marR="0" indent="0" algn="l" defTabSz="914400" rtl="0" eaLnBrk="1" fontAlgn="base" latinLnBrk="1" hangingPunct="1">
              <a:lnSpc>
                <a:spcPct val="100000"/>
              </a:lnSpc>
              <a:spcBef>
                <a:spcPct val="0"/>
              </a:spcBef>
              <a:spcAft>
                <a:spcPct val="0"/>
              </a:spcAft>
              <a:buClrTx/>
              <a:buSzTx/>
              <a:buFontTx/>
              <a:buNone/>
              <a:defRPr lang="ko-KR" altLang="en-US" sz="3200" b="0" kern="1200" dirty="0">
                <a:solidFill>
                  <a:schemeClr val="tx1">
                    <a:lumMod val="65000"/>
                    <a:lumOff val="35000"/>
                  </a:schemeClr>
                </a:solidFill>
                <a:latin typeface="Arial" panose="020B0604020202020204" pitchFamily="34" charset="0"/>
                <a:ea typeface="HY견고딕" pitchFamily="18" charset="-127"/>
                <a:cs typeface="Arial" panose="020B0604020202020204" pitchFamily="34" charset="0"/>
              </a:defRPr>
            </a:lvl1pPr>
          </a:lstStyle>
          <a:p>
            <a:endParaRPr lang="ko-KR" altLang="en-US" dirty="0"/>
          </a:p>
        </p:txBody>
      </p:sp>
      <p:sp>
        <p:nvSpPr>
          <p:cNvPr id="2" name="日期占位符 1"/>
          <p:cNvSpPr>
            <a:spLocks noGrp="1"/>
          </p:cNvSpPr>
          <p:nvPr>
            <p:ph type="dt" sz="half" idx="10"/>
          </p:nvPr>
        </p:nvSpPr>
        <p:spPr/>
        <p:txBody>
          <a:bodyPr/>
          <a:p>
            <a:pPr marL="0" marR="0" lvl="0" indent="0" algn="l" defTabSz="914400" rtl="0" eaLnBrk="1" fontAlgn="auto" latinLnBrk="1" hangingPunct="1">
              <a:lnSpc>
                <a:spcPct val="100000"/>
              </a:lnSpc>
              <a:spcBef>
                <a:spcPts val="0"/>
              </a:spcBef>
              <a:spcAft>
                <a:spcPts val="0"/>
              </a:spcAft>
              <a:buClrTx/>
              <a:buSzTx/>
              <a:buFontTx/>
              <a:buNone/>
              <a:defRPr/>
            </a:pPr>
            <a:fld id="{B07D89AB-2EE6-4ABB-9C3F-20761D1BD65B}" type="datetimeFigureOut">
              <a:rPr kumimoji="0" lang="ko-KR"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ko-KR"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p>
            <a:pPr marL="0" marR="0" lvl="0" indent="0" algn="r" defTabSz="914400" rtl="0" eaLnBrk="1" fontAlgn="base" latinLnBrk="1" hangingPunct="1">
              <a:lnSpc>
                <a:spcPct val="100000"/>
              </a:lnSpc>
              <a:spcBef>
                <a:spcPct val="0"/>
              </a:spcBef>
              <a:spcAft>
                <a:spcPct val="0"/>
              </a:spcAft>
              <a:buClrTx/>
              <a:buSzTx/>
              <a:buFontTx/>
              <a:buNone/>
              <a:defRPr/>
            </a:pPr>
            <a:fld id="{C1EF288A-AD96-4C43-8D09-F4FAD5E1FA29}" type="slidenum">
              <a:rPr kumimoji="0" lang="ko-KR" altLang="en-US" sz="1200" b="0" i="0" u="none" strike="noStrike" kern="1200" cap="none" spc="0" normalizeH="0" baseline="0" noProof="0" smtClean="0">
                <a:ln>
                  <a:noFill/>
                </a:ln>
                <a:solidFill>
                  <a:srgbClr val="898989"/>
                </a:solidFill>
                <a:effectLst/>
                <a:uLnTx/>
                <a:uFillTx/>
                <a:latin typeface="Malgun Gothic" panose="020B0503020000020004" charset="-127"/>
                <a:ea typeface="Malgun Gothic" panose="020B0503020000020004" charset="-127"/>
                <a:cs typeface="+mn-cs"/>
              </a:rPr>
            </a:fld>
            <a:endParaRPr kumimoji="0" lang="ko-KR" altLang="en-US" sz="1200" b="0" i="0" u="none" strike="noStrike" kern="1200" cap="none" spc="0" normalizeH="0" baseline="0" noProof="0" smtClean="0">
              <a:ln>
                <a:noFill/>
              </a:ln>
              <a:solidFill>
                <a:srgbClr val="898989"/>
              </a:solidFill>
              <a:effectLst/>
              <a:uLnTx/>
              <a:uFillTx/>
              <a:latin typeface="Malgun Gothic" panose="020B0503020000020004" charset="-127"/>
              <a:ea typeface="Malgun Gothic" panose="020B0503020000020004" charset="-127"/>
              <a:cs typeface="+mn-cs"/>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pic>
        <p:nvPicPr>
          <p:cNvPr id="5122" name="Picture 3"/>
          <p:cNvPicPr>
            <a:picLocks noChangeAspect="1"/>
          </p:cNvPicPr>
          <p:nvPr userDrawn="1"/>
        </p:nvPicPr>
        <p:blipFill>
          <a:blip r:embed="rId2"/>
          <a:stretch>
            <a:fillRect/>
          </a:stretch>
        </p:blipFill>
        <p:spPr>
          <a:xfrm>
            <a:off x="0" y="6350"/>
            <a:ext cx="9144000" cy="6851650"/>
          </a:xfrm>
          <a:prstGeom prst="rect">
            <a:avLst/>
          </a:prstGeom>
          <a:noFill/>
          <a:ln w="9525">
            <a:noFill/>
          </a:ln>
        </p:spPr>
      </p:pic>
      <p:sp>
        <p:nvSpPr>
          <p:cNvPr id="2" name="日期占位符 1"/>
          <p:cNvSpPr>
            <a:spLocks noGrp="1"/>
          </p:cNvSpPr>
          <p:nvPr>
            <p:ph type="dt" sz="half" idx="10"/>
          </p:nvPr>
        </p:nvSpPr>
        <p:spPr/>
        <p:txBody>
          <a:bodyPr/>
          <a:p>
            <a:pPr marL="0" marR="0" lvl="0" indent="0" algn="l" defTabSz="914400" rtl="0" eaLnBrk="1" fontAlgn="auto" latinLnBrk="1" hangingPunct="1">
              <a:lnSpc>
                <a:spcPct val="100000"/>
              </a:lnSpc>
              <a:spcBef>
                <a:spcPts val="0"/>
              </a:spcBef>
              <a:spcAft>
                <a:spcPts val="0"/>
              </a:spcAft>
              <a:buClrTx/>
              <a:buSzTx/>
              <a:buFontTx/>
              <a:buNone/>
              <a:defRPr/>
            </a:pPr>
            <a:fld id="{B07D89AB-2EE6-4ABB-9C3F-20761D1BD65B}" type="datetimeFigureOut">
              <a:rPr kumimoji="0" lang="ko-KR"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ko-KR"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marL="0" marR="0" lvl="0" indent="0" algn="r" defTabSz="914400" rtl="0" eaLnBrk="1" fontAlgn="base" latinLnBrk="1" hangingPunct="1">
              <a:lnSpc>
                <a:spcPct val="100000"/>
              </a:lnSpc>
              <a:spcBef>
                <a:spcPct val="0"/>
              </a:spcBef>
              <a:spcAft>
                <a:spcPct val="0"/>
              </a:spcAft>
              <a:buClrTx/>
              <a:buSzTx/>
              <a:buFontTx/>
              <a:buNone/>
              <a:defRPr/>
            </a:pPr>
            <a:fld id="{C1EF288A-AD96-4C43-8D09-F4FAD5E1FA29}" type="slidenum">
              <a:rPr kumimoji="0" lang="ko-KR" altLang="en-US" sz="1200" b="0" i="0" u="none" strike="noStrike" kern="1200" cap="none" spc="0" normalizeH="0" baseline="0" noProof="0" smtClean="0">
                <a:ln>
                  <a:noFill/>
                </a:ln>
                <a:solidFill>
                  <a:srgbClr val="898989"/>
                </a:solidFill>
                <a:effectLst/>
                <a:uLnTx/>
                <a:uFillTx/>
                <a:latin typeface="Malgun Gothic" panose="020B0503020000020004" charset="-127"/>
                <a:ea typeface="Malgun Gothic" panose="020B0503020000020004" charset="-127"/>
                <a:cs typeface="+mn-cs"/>
              </a:rPr>
            </a:fld>
            <a:endParaRPr kumimoji="0" lang="ko-KR" altLang="en-US" sz="1200" b="0" i="0" u="none" strike="noStrike" kern="1200" cap="none" spc="0" normalizeH="0" baseline="0" noProof="0" smtClean="0">
              <a:ln>
                <a:noFill/>
              </a:ln>
              <a:solidFill>
                <a:srgbClr val="898989"/>
              </a:solidFill>
              <a:effectLst/>
              <a:uLnTx/>
              <a:uFillTx/>
              <a:latin typeface="Malgun Gothic" panose="020B0503020000020004" charset="-127"/>
              <a:ea typeface="Malgun Gothic" panose="020B0503020000020004" charset="-127"/>
              <a:cs typeface="+mn-cs"/>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제목 슬라이드">
    <p:bg>
      <p:bgPr>
        <a:blipFill rotWithShape="1">
          <a:blip r:embed="rId2"/>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1" hangingPunct="1">
              <a:lnSpc>
                <a:spcPct val="100000"/>
              </a:lnSpc>
              <a:spcBef>
                <a:spcPts val="0"/>
              </a:spcBef>
              <a:spcAft>
                <a:spcPts val="0"/>
              </a:spcAft>
              <a:buClrTx/>
              <a:buSzTx/>
              <a:buFontTx/>
              <a:buNone/>
              <a:defRPr/>
            </a:pPr>
            <a:fld id="{B07D89AB-2EE6-4ABB-9C3F-20761D1BD65B}" type="datetimeFigureOut">
              <a:rPr kumimoji="0" lang="ko-KR"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ko-KR"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marL="0" marR="0" lvl="0" indent="0" algn="r" defTabSz="914400" rtl="0" eaLnBrk="1" fontAlgn="base" latinLnBrk="1" hangingPunct="1">
              <a:lnSpc>
                <a:spcPct val="100000"/>
              </a:lnSpc>
              <a:spcBef>
                <a:spcPct val="0"/>
              </a:spcBef>
              <a:spcAft>
                <a:spcPct val="0"/>
              </a:spcAft>
              <a:buClrTx/>
              <a:buSzTx/>
              <a:buFontTx/>
              <a:buNone/>
              <a:defRPr/>
            </a:pPr>
            <a:fld id="{C1EF288A-AD96-4C43-8D09-F4FAD5E1FA29}" type="slidenum">
              <a:rPr kumimoji="0" lang="ko-KR" altLang="en-US" sz="1200" b="0" i="0" u="none" strike="noStrike" kern="1200" cap="none" spc="0" normalizeH="0" baseline="0" noProof="0" smtClean="0">
                <a:ln>
                  <a:noFill/>
                </a:ln>
                <a:solidFill>
                  <a:srgbClr val="898989"/>
                </a:solidFill>
                <a:effectLst/>
                <a:uLnTx/>
                <a:uFillTx/>
                <a:latin typeface="Malgun Gothic" panose="020B0503020000020004" charset="-127"/>
                <a:ea typeface="Malgun Gothic" panose="020B0503020000020004" charset="-127"/>
                <a:cs typeface="+mn-cs"/>
              </a:rPr>
            </a:fld>
            <a:endParaRPr kumimoji="0" lang="ko-KR" altLang="en-US" sz="1200" b="0" i="0" u="none" strike="noStrike" kern="1200" cap="none" spc="0" normalizeH="0" baseline="0" noProof="0" smtClean="0">
              <a:ln>
                <a:noFill/>
              </a:ln>
              <a:solidFill>
                <a:srgbClr val="898989"/>
              </a:solidFill>
              <a:effectLst/>
              <a:uLnTx/>
              <a:uFillTx/>
              <a:latin typeface="Malgun Gothic" panose="020B0503020000020004" charset="-127"/>
              <a:ea typeface="Malgun Gothic" panose="020B0503020000020004" charset="-127"/>
              <a:cs typeface="+mn-cs"/>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제목 슬라이드">
    <p:spTree>
      <p:nvGrpSpPr>
        <p:cNvPr id="1" name=""/>
        <p:cNvGrpSpPr/>
        <p:nvPr/>
      </p:nvGrpSpPr>
      <p:grpSpPr>
        <a:xfrm>
          <a:off x="0" y="0"/>
          <a:ext cx="0" cy="0"/>
          <a:chOff x="0" y="0"/>
          <a:chExt cx="0" cy="0"/>
        </a:xfrm>
      </p:grpSpPr>
      <p:pic>
        <p:nvPicPr>
          <p:cNvPr id="13" name="그림 12" descr="Untitled-3.png"/>
          <p:cNvPicPr>
            <a:picLocks noChangeAspect="1"/>
          </p:cNvPicPr>
          <p:nvPr userDrawn="1"/>
        </p:nvPicPr>
        <p:blipFill>
          <a:blip r:embed="rId2"/>
          <a:stretch>
            <a:fillRect/>
          </a:stretch>
        </p:blipFill>
        <p:spPr>
          <a:xfrm>
            <a:off x="1012825" y="3327400"/>
            <a:ext cx="5969000" cy="2913063"/>
          </a:xfrm>
          <a:prstGeom prst="rect">
            <a:avLst/>
          </a:prstGeom>
          <a:noFill/>
          <a:ln w="9525">
            <a:noFill/>
          </a:ln>
        </p:spPr>
      </p:pic>
      <p:pic>
        <p:nvPicPr>
          <p:cNvPr id="2057" name="그림 13" descr="Untitled-4.png"/>
          <p:cNvPicPr>
            <a:picLocks noChangeAspect="1"/>
          </p:cNvPicPr>
          <p:nvPr userDrawn="1"/>
        </p:nvPicPr>
        <p:blipFill>
          <a:blip r:embed="rId3"/>
          <a:stretch>
            <a:fillRect/>
          </a:stretch>
        </p:blipFill>
        <p:spPr>
          <a:xfrm>
            <a:off x="0" y="0"/>
            <a:ext cx="9144000" cy="55563"/>
          </a:xfrm>
          <a:prstGeom prst="rect">
            <a:avLst/>
          </a:prstGeom>
          <a:noFill/>
          <a:ln w="9525">
            <a:noFill/>
          </a:ln>
        </p:spPr>
      </p:pic>
      <p:sp>
        <p:nvSpPr>
          <p:cNvPr id="15" name="TextBox 14"/>
          <p:cNvSpPr txBox="1"/>
          <p:nvPr/>
        </p:nvSpPr>
        <p:spPr>
          <a:xfrm>
            <a:off x="4740275" y="195263"/>
            <a:ext cx="4356100" cy="387350"/>
          </a:xfrm>
          <a:prstGeom prst="rect">
            <a:avLst/>
          </a:prstGeom>
          <a:noFill/>
          <a:effectLst/>
        </p:spPr>
        <p:txBody>
          <a:bodyPr anchor="ctr">
            <a:spAutoFit/>
          </a:bodyPr>
          <a:lstStyle/>
          <a:p>
            <a:pPr marL="0" marR="0" lvl="0" indent="0" algn="r" defTabSz="914400" rtl="0" eaLnBrk="1" fontAlgn="auto" latinLnBrk="1" hangingPunct="1">
              <a:lnSpc>
                <a:spcPct val="80000"/>
              </a:lnSpc>
              <a:spcBef>
                <a:spcPts val="0"/>
              </a:spcBef>
              <a:spcAft>
                <a:spcPts val="0"/>
              </a:spcAft>
              <a:buClrTx/>
              <a:buSzTx/>
              <a:buFontTx/>
              <a:buNone/>
              <a:defRPr/>
            </a:pPr>
            <a:r>
              <a:rPr kumimoji="0" lang="en-US" altLang="ko-KR" sz="2400" b="0" i="0" u="none" strike="noStrike" kern="1200" cap="none" spc="-150" normalizeH="0" baseline="0" noProof="0" dirty="0">
                <a:ln>
                  <a:noFill/>
                </a:ln>
                <a:solidFill>
                  <a:schemeClr val="bg1">
                    <a:lumMod val="50000"/>
                  </a:schemeClr>
                </a:solidFill>
                <a:effectLst/>
                <a:uLnTx/>
                <a:uFillTx/>
                <a:latin typeface="Arial" panose="020B0604020202020204" pitchFamily="34" charset="0"/>
                <a:ea typeface="HY견고딕" pitchFamily="18" charset="-127"/>
                <a:cs typeface="Arial" panose="020B0604020202020204" pitchFamily="34" charset="0"/>
              </a:rPr>
              <a:t>INSERT LOGO</a:t>
            </a:r>
            <a:endParaRPr kumimoji="0" lang="en-US" altLang="ko-KR" sz="2400" b="0" i="0" u="none" strike="noStrike" kern="1200" cap="none" spc="-150" normalizeH="0" baseline="0" noProof="0" dirty="0">
              <a:ln>
                <a:noFill/>
              </a:ln>
              <a:solidFill>
                <a:schemeClr val="bg1">
                  <a:lumMod val="50000"/>
                </a:schemeClr>
              </a:solidFill>
              <a:effectLst/>
              <a:uLnTx/>
              <a:uFillTx/>
              <a:latin typeface="Arial" panose="020B0604020202020204" pitchFamily="34" charset="0"/>
              <a:ea typeface="HY견고딕" pitchFamily="18" charset="-127"/>
              <a:cs typeface="Arial" panose="020B0604020202020204" pitchFamily="34" charset="0"/>
            </a:endParaRPr>
          </a:p>
        </p:txBody>
      </p:sp>
      <p:pic>
        <p:nvPicPr>
          <p:cNvPr id="12" name="그림 11" descr="Untitled-2.png"/>
          <p:cNvPicPr>
            <a:picLocks noChangeAspect="1"/>
          </p:cNvPicPr>
          <p:nvPr userDrawn="1"/>
        </p:nvPicPr>
        <p:blipFill>
          <a:blip r:embed="rId4"/>
          <a:stretch>
            <a:fillRect/>
          </a:stretch>
        </p:blipFill>
        <p:spPr>
          <a:xfrm>
            <a:off x="7229475" y="3140075"/>
            <a:ext cx="1295400" cy="798513"/>
          </a:xfrm>
          <a:prstGeom prst="rect">
            <a:avLst/>
          </a:prstGeom>
          <a:noFill/>
          <a:ln w="9525">
            <a:noFill/>
          </a:ln>
        </p:spPr>
      </p:pic>
      <p:pic>
        <p:nvPicPr>
          <p:cNvPr id="11" name="그림 10" descr="Untitled-1.png"/>
          <p:cNvPicPr>
            <a:picLocks noChangeAspect="1"/>
          </p:cNvPicPr>
          <p:nvPr userDrawn="1"/>
        </p:nvPicPr>
        <p:blipFill>
          <a:blip r:embed="rId5"/>
          <a:stretch>
            <a:fillRect/>
          </a:stretch>
        </p:blipFill>
        <p:spPr>
          <a:xfrm>
            <a:off x="4535488" y="2779713"/>
            <a:ext cx="4306887" cy="4025900"/>
          </a:xfrm>
          <a:prstGeom prst="rect">
            <a:avLst/>
          </a:prstGeom>
          <a:noFill/>
          <a:ln w="9525">
            <a:noFill/>
          </a:ln>
        </p:spPr>
      </p:pic>
      <p:pic>
        <p:nvPicPr>
          <p:cNvPr id="9" name="Picture 2"/>
          <p:cNvPicPr>
            <a:picLocks noChangeAspect="1"/>
          </p:cNvPicPr>
          <p:nvPr userDrawn="1"/>
        </p:nvPicPr>
        <p:blipFill>
          <a:blip r:embed="rId6"/>
          <a:stretch>
            <a:fillRect/>
          </a:stretch>
        </p:blipFill>
        <p:spPr>
          <a:xfrm>
            <a:off x="0" y="0"/>
            <a:ext cx="9144000" cy="6858000"/>
          </a:xfrm>
          <a:prstGeom prst="rect">
            <a:avLst/>
          </a:prstGeom>
          <a:noFill/>
          <a:ln w="9525">
            <a:noFill/>
          </a:ln>
        </p:spPr>
      </p:pic>
      <p:sp>
        <p:nvSpPr>
          <p:cNvPr id="2053" name="TextBox 9"/>
          <p:cNvSpPr txBox="1"/>
          <p:nvPr userDrawn="1"/>
        </p:nvSpPr>
        <p:spPr>
          <a:xfrm>
            <a:off x="80963" y="6499225"/>
            <a:ext cx="5016500" cy="271463"/>
          </a:xfrm>
          <a:prstGeom prst="rect">
            <a:avLst/>
          </a:prstGeom>
          <a:noFill/>
          <a:ln w="9525">
            <a:noFill/>
          </a:ln>
        </p:spPr>
        <p:txBody>
          <a:bodyPr>
            <a:spAutoFit/>
          </a:bodyPr>
          <a:p>
            <a:pPr lvl="0" eaLnBrk="1" latinLnBrk="1" hangingPunct="1">
              <a:lnSpc>
                <a:spcPts val="1400"/>
              </a:lnSpc>
              <a:buNone/>
            </a:pPr>
            <a:r>
              <a:rPr lang="en-US" altLang="ko-KR" sz="1200" dirty="0">
                <a:solidFill>
                  <a:schemeClr val="bg1"/>
                </a:solidFill>
                <a:latin typeface="Arial" panose="020B0604020202020204" pitchFamily="34" charset="0"/>
                <a:ea typeface="Malgun Gothic" panose="020B0503020000020004" charset="-127"/>
              </a:rPr>
              <a:t> COPYRIGHT ASADAL ALL RIGHTS RESERVED</a:t>
            </a:r>
            <a:endParaRPr lang="en-US" altLang="ko-KR" sz="1200" dirty="0">
              <a:solidFill>
                <a:schemeClr val="bg1"/>
              </a:solidFill>
              <a:latin typeface="Arial" panose="020B0604020202020204" pitchFamily="34" charset="0"/>
              <a:ea typeface="Malgun Gothic" panose="020B0503020000020004" charset="-127"/>
            </a:endParaRPr>
          </a:p>
        </p:txBody>
      </p:sp>
      <p:pic>
        <p:nvPicPr>
          <p:cNvPr id="8" name="그림 7" descr="메인06.png"/>
          <p:cNvPicPr>
            <a:picLocks noChangeAspect="1"/>
          </p:cNvPicPr>
          <p:nvPr userDrawn="1"/>
        </p:nvPicPr>
        <p:blipFill>
          <a:blip r:embed="rId7"/>
          <a:srcRect b="52130"/>
          <a:stretch>
            <a:fillRect/>
          </a:stretch>
        </p:blipFill>
        <p:spPr>
          <a:xfrm>
            <a:off x="0" y="0"/>
            <a:ext cx="9144000" cy="3282950"/>
          </a:xfrm>
          <a:prstGeom prst="rect">
            <a:avLst/>
          </a:prstGeom>
          <a:noFill/>
          <a:ln w="9525">
            <a:noFill/>
          </a:ln>
        </p:spPr>
      </p:pic>
      <p:pic>
        <p:nvPicPr>
          <p:cNvPr id="2050" name="Picture 3"/>
          <p:cNvPicPr>
            <a:picLocks noChangeAspect="1"/>
          </p:cNvPicPr>
          <p:nvPr userDrawn="1"/>
        </p:nvPicPr>
        <p:blipFill>
          <a:blip r:embed="rId8"/>
          <a:stretch>
            <a:fillRect/>
          </a:stretch>
        </p:blipFill>
        <p:spPr>
          <a:xfrm>
            <a:off x="0" y="0"/>
            <a:ext cx="9144000" cy="6858000"/>
          </a:xfrm>
          <a:prstGeom prst="rect">
            <a:avLst/>
          </a:prstGeom>
          <a:noFill/>
          <a:ln w="9525">
            <a:noFill/>
          </a:ln>
        </p:spPr>
      </p:pic>
      <p:sp>
        <p:nvSpPr>
          <p:cNvPr id="2" name="日期占位符 1"/>
          <p:cNvSpPr>
            <a:spLocks noGrp="1"/>
          </p:cNvSpPr>
          <p:nvPr>
            <p:ph type="dt" sz="half" idx="10"/>
          </p:nvPr>
        </p:nvSpPr>
        <p:spPr/>
        <p:txBody>
          <a:bodyPr/>
          <a:p>
            <a:pPr marL="0" marR="0" lvl="0" indent="0" algn="l" defTabSz="914400" rtl="0" eaLnBrk="1" fontAlgn="auto" latinLnBrk="1" hangingPunct="1">
              <a:lnSpc>
                <a:spcPct val="100000"/>
              </a:lnSpc>
              <a:spcBef>
                <a:spcPts val="0"/>
              </a:spcBef>
              <a:spcAft>
                <a:spcPts val="0"/>
              </a:spcAft>
              <a:buClrTx/>
              <a:buSzTx/>
              <a:buFontTx/>
              <a:buNone/>
              <a:defRPr/>
            </a:pPr>
            <a:fld id="{B07D89AB-2EE6-4ABB-9C3F-20761D1BD65B}" type="datetimeFigureOut">
              <a:rPr kumimoji="0" lang="ko-KR"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ko-KR"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marL="0" marR="0" lvl="0" indent="0" algn="r" defTabSz="914400" rtl="0" eaLnBrk="1" fontAlgn="base" latinLnBrk="1" hangingPunct="1">
              <a:lnSpc>
                <a:spcPct val="100000"/>
              </a:lnSpc>
              <a:spcBef>
                <a:spcPct val="0"/>
              </a:spcBef>
              <a:spcAft>
                <a:spcPct val="0"/>
              </a:spcAft>
              <a:buClrTx/>
              <a:buSzTx/>
              <a:buFontTx/>
              <a:buNone/>
              <a:defRPr/>
            </a:pPr>
            <a:fld id="{C1EF288A-AD96-4C43-8D09-F4FAD5E1FA29}" type="slidenum">
              <a:rPr kumimoji="0" lang="ko-KR" altLang="en-US" sz="1200" b="0" i="0" u="none" strike="noStrike" kern="1200" cap="none" spc="0" normalizeH="0" baseline="0" noProof="0" smtClean="0">
                <a:ln>
                  <a:noFill/>
                </a:ln>
                <a:solidFill>
                  <a:srgbClr val="898989"/>
                </a:solidFill>
                <a:effectLst/>
                <a:uLnTx/>
                <a:uFillTx/>
                <a:latin typeface="Malgun Gothic" panose="020B0503020000020004" charset="-127"/>
                <a:ea typeface="Malgun Gothic" panose="020B0503020000020004" charset="-127"/>
                <a:cs typeface="+mn-cs"/>
              </a:rPr>
            </a:fld>
            <a:endParaRPr kumimoji="0" lang="ko-KR" altLang="en-US" sz="1200" b="0" i="0" u="none" strike="noStrike" kern="1200" cap="none" spc="0" normalizeH="0" baseline="0" noProof="0" smtClean="0">
              <a:ln>
                <a:noFill/>
              </a:ln>
              <a:solidFill>
                <a:srgbClr val="898989"/>
              </a:solidFill>
              <a:effectLst/>
              <a:uLnTx/>
              <a:uFillTx/>
              <a:latin typeface="Malgun Gothic" panose="020B0503020000020004" charset="-127"/>
              <a:ea typeface="Malgun Gothic" panose="020B0503020000020004" charset="-127"/>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1000"/>
                                        <p:tgtEl>
                                          <p:spTgt spid="9"/>
                                        </p:tgtEl>
                                      </p:cBhvr>
                                    </p:animEffect>
                                  </p:childTnLst>
                                </p:cTn>
                              </p:par>
                            </p:childTnLst>
                          </p:cTn>
                        </p:par>
                        <p:par>
                          <p:cTn id="14" fill="hold">
                            <p:stCondLst>
                              <p:cond delay="2000"/>
                            </p:stCondLst>
                            <p:childTnLst>
                              <p:par>
                                <p:cTn id="15" presetID="10" presetClass="entr" presetSubtype="0"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500"/>
                                        <p:tgtEl>
                                          <p:spTgt spid="11"/>
                                        </p:tgtEl>
                                      </p:cBhvr>
                                    </p:animEffect>
                                  </p:childTnLst>
                                </p:cTn>
                              </p:par>
                              <p:par>
                                <p:cTn id="18" presetID="2" presetClass="entr" presetSubtype="2" accel="50000" decel="5000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1700" fill="hold"/>
                                        <p:tgtEl>
                                          <p:spTgt spid="11"/>
                                        </p:tgtEl>
                                        <p:attrNameLst>
                                          <p:attrName>ppt_x</p:attrName>
                                        </p:attrNameLst>
                                      </p:cBhvr>
                                      <p:tavLst>
                                        <p:tav tm="0">
                                          <p:val>
                                            <p:strVal val="1+#ppt_w/2"/>
                                          </p:val>
                                        </p:tav>
                                        <p:tav tm="100000">
                                          <p:val>
                                            <p:strVal val="#ppt_x"/>
                                          </p:val>
                                        </p:tav>
                                      </p:tavLst>
                                    </p:anim>
                                    <p:anim calcmode="lin" valueType="num">
                                      <p:cBhvr additive="base">
                                        <p:cTn id="21" dur="1700" fill="hold"/>
                                        <p:tgtEl>
                                          <p:spTgt spid="11"/>
                                        </p:tgtEl>
                                        <p:attrNameLst>
                                          <p:attrName>ppt_y</p:attrName>
                                        </p:attrNameLst>
                                      </p:cBhvr>
                                      <p:tavLst>
                                        <p:tav tm="0">
                                          <p:val>
                                            <p:strVal val="#ppt_y"/>
                                          </p:val>
                                        </p:tav>
                                        <p:tav tm="100000">
                                          <p:val>
                                            <p:strVal val="#ppt_y"/>
                                          </p:val>
                                        </p:tav>
                                      </p:tavLst>
                                    </p:anim>
                                  </p:childTnLst>
                                </p:cTn>
                              </p:par>
                              <p:par>
                                <p:cTn id="22" presetID="42" presetClass="entr" presetSubtype="0" fill="hold" nodeType="withEffect">
                                  <p:stCondLst>
                                    <p:cond delay="130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800"/>
                                        <p:tgtEl>
                                          <p:spTgt spid="13"/>
                                        </p:tgtEl>
                                      </p:cBhvr>
                                    </p:animEffect>
                                    <p:anim calcmode="lin" valueType="num">
                                      <p:cBhvr>
                                        <p:cTn id="25" dur="800" fill="hold"/>
                                        <p:tgtEl>
                                          <p:spTgt spid="13"/>
                                        </p:tgtEl>
                                        <p:attrNameLst>
                                          <p:attrName>ppt_x</p:attrName>
                                        </p:attrNameLst>
                                      </p:cBhvr>
                                      <p:tavLst>
                                        <p:tav tm="0">
                                          <p:val>
                                            <p:strVal val="#ppt_x"/>
                                          </p:val>
                                        </p:tav>
                                        <p:tav tm="100000">
                                          <p:val>
                                            <p:strVal val="#ppt_x"/>
                                          </p:val>
                                        </p:tav>
                                      </p:tavLst>
                                    </p:anim>
                                    <p:anim calcmode="lin" valueType="num">
                                      <p:cBhvr>
                                        <p:cTn id="26" dur="800" fill="hold"/>
                                        <p:tgtEl>
                                          <p:spTgt spid="13"/>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200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700"/>
                                        <p:tgtEl>
                                          <p:spTgt spid="12"/>
                                        </p:tgtEl>
                                      </p:cBhvr>
                                    </p:animEffect>
                                    <p:anim calcmode="lin" valueType="num">
                                      <p:cBhvr>
                                        <p:cTn id="30" dur="700" fill="hold"/>
                                        <p:tgtEl>
                                          <p:spTgt spid="12"/>
                                        </p:tgtEl>
                                        <p:attrNameLst>
                                          <p:attrName>ppt_x</p:attrName>
                                        </p:attrNameLst>
                                      </p:cBhvr>
                                      <p:tavLst>
                                        <p:tav tm="0">
                                          <p:val>
                                            <p:strVal val="#ppt_x"/>
                                          </p:val>
                                        </p:tav>
                                        <p:tav tm="100000">
                                          <p:val>
                                            <p:strVal val="#ppt_x"/>
                                          </p:val>
                                        </p:tav>
                                      </p:tavLst>
                                    </p:anim>
                                    <p:anim calcmode="lin" valueType="num">
                                      <p:cBhvr>
                                        <p:cTn id="31" dur="7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제목만">
    <p:bg>
      <p:bgPr>
        <a:solidFill>
          <a:schemeClr val="bg1"/>
        </a:solidFill>
        <a:effectLst/>
      </p:bgPr>
    </p:bg>
    <p:spTree>
      <p:nvGrpSpPr>
        <p:cNvPr id="1" name=""/>
        <p:cNvGrpSpPr/>
        <p:nvPr/>
      </p:nvGrpSpPr>
      <p:grpSpPr>
        <a:xfrm>
          <a:off x="0" y="0"/>
          <a:ext cx="0" cy="0"/>
          <a:chOff x="0" y="0"/>
          <a:chExt cx="0" cy="0"/>
        </a:xfrm>
      </p:grpSpPr>
      <p:pic>
        <p:nvPicPr>
          <p:cNvPr id="3074" name="Picture 2"/>
          <p:cNvPicPr>
            <a:picLocks noChangeAspect="1"/>
          </p:cNvPicPr>
          <p:nvPr userDrawn="1"/>
        </p:nvPicPr>
        <p:blipFill>
          <a:blip r:embed="rId2"/>
          <a:stretch>
            <a:fillRect/>
          </a:stretch>
        </p:blipFill>
        <p:spPr>
          <a:xfrm>
            <a:off x="0" y="0"/>
            <a:ext cx="9144000" cy="6858000"/>
          </a:xfrm>
          <a:prstGeom prst="rect">
            <a:avLst/>
          </a:prstGeom>
          <a:noFill/>
          <a:ln w="9525">
            <a:noFill/>
          </a:ln>
        </p:spPr>
      </p:pic>
      <p:sp>
        <p:nvSpPr>
          <p:cNvPr id="8" name="직사각형 7"/>
          <p:cNvSpPr/>
          <p:nvPr/>
        </p:nvSpPr>
        <p:spPr>
          <a:xfrm>
            <a:off x="0" y="6350"/>
            <a:ext cx="9144000" cy="6851650"/>
          </a:xfrm>
          <a:prstGeom prst="rect">
            <a:avLst/>
          </a:prstGeom>
          <a:gradFill>
            <a:gsLst>
              <a:gs pos="0">
                <a:schemeClr val="bg1">
                  <a:alpha val="0"/>
                </a:schemeClr>
              </a:gs>
              <a:gs pos="59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직사각형 8"/>
          <p:cNvSpPr/>
          <p:nvPr/>
        </p:nvSpPr>
        <p:spPr>
          <a:xfrm>
            <a:off x="0" y="306388"/>
            <a:ext cx="203200" cy="763588"/>
          </a:xfrm>
          <a:prstGeom prst="rect">
            <a:avLst/>
          </a:prstGeom>
          <a:solidFill>
            <a:srgbClr val="095385">
              <a:alpha val="90000"/>
            </a:srgb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dirty="0">
              <a:ln>
                <a:noFill/>
              </a:ln>
              <a:solidFill>
                <a:srgbClr val="1F9513"/>
              </a:solidFill>
              <a:effectLst/>
              <a:uLnTx/>
              <a:uFillTx/>
              <a:latin typeface="+mn-lt"/>
              <a:ea typeface="+mn-ea"/>
              <a:cs typeface="+mn-cs"/>
            </a:endParaRPr>
          </a:p>
        </p:txBody>
      </p:sp>
      <p:sp>
        <p:nvSpPr>
          <p:cNvPr id="9" name="제목 1"/>
          <p:cNvSpPr>
            <a:spLocks noGrp="1"/>
          </p:cNvSpPr>
          <p:nvPr>
            <p:ph type="title"/>
          </p:nvPr>
        </p:nvSpPr>
        <p:spPr>
          <a:xfrm>
            <a:off x="287524" y="130311"/>
            <a:ext cx="8035453" cy="763551"/>
          </a:xfrm>
        </p:spPr>
        <p:txBody>
          <a:bodyPr rtlCol="0">
            <a:normAutofit/>
          </a:bodyPr>
          <a:lstStyle>
            <a:lvl1pPr marL="0" marR="0" indent="0" algn="l" defTabSz="914400" rtl="0" eaLnBrk="1" fontAlgn="base" latinLnBrk="1" hangingPunct="1">
              <a:lnSpc>
                <a:spcPct val="100000"/>
              </a:lnSpc>
              <a:spcBef>
                <a:spcPct val="0"/>
              </a:spcBef>
              <a:spcAft>
                <a:spcPct val="0"/>
              </a:spcAft>
              <a:buClrTx/>
              <a:buSzTx/>
              <a:buFontTx/>
              <a:buNone/>
              <a:defRPr lang="ko-KR" altLang="en-US" sz="3200" b="0" kern="1200" dirty="0">
                <a:solidFill>
                  <a:schemeClr val="tx1">
                    <a:lumMod val="65000"/>
                    <a:lumOff val="35000"/>
                  </a:schemeClr>
                </a:solidFill>
                <a:latin typeface="Arial" panose="020B0604020202020204" pitchFamily="34" charset="0"/>
                <a:ea typeface="HY견고딕" pitchFamily="18" charset="-127"/>
                <a:cs typeface="Arial" panose="020B0604020202020204" pitchFamily="34" charset="0"/>
              </a:defRPr>
            </a:lvl1pPr>
          </a:lstStyle>
          <a:p>
            <a:endParaRPr lang="ko-KR" altLang="en-US" dirty="0"/>
          </a:p>
        </p:txBody>
      </p:sp>
      <p:sp>
        <p:nvSpPr>
          <p:cNvPr id="3" name="日期占位符 2"/>
          <p:cNvSpPr>
            <a:spLocks noGrp="1"/>
          </p:cNvSpPr>
          <p:nvPr>
            <p:ph type="dt" sz="half" idx="10"/>
          </p:nvPr>
        </p:nvSpPr>
        <p:spPr/>
        <p:txBody>
          <a:bodyPr/>
          <a:p>
            <a:pPr marL="0" marR="0" lvl="0" indent="0" algn="l" defTabSz="914400" rtl="0" eaLnBrk="1" fontAlgn="auto" latinLnBrk="1" hangingPunct="1">
              <a:lnSpc>
                <a:spcPct val="100000"/>
              </a:lnSpc>
              <a:spcBef>
                <a:spcPts val="0"/>
              </a:spcBef>
              <a:spcAft>
                <a:spcPts val="0"/>
              </a:spcAft>
              <a:buClrTx/>
              <a:buSzTx/>
              <a:buFontTx/>
              <a:buNone/>
              <a:defRPr/>
            </a:pPr>
            <a:fld id="{B07D89AB-2EE6-4ABB-9C3F-20761D1BD65B}" type="datetimeFigureOut">
              <a:rPr kumimoji="0" lang="ko-KR"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ko-KR"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p>
            <a:pPr marL="0" marR="0" lvl="0" indent="0" algn="r" defTabSz="914400" rtl="0" eaLnBrk="1" fontAlgn="base" latinLnBrk="1" hangingPunct="1">
              <a:lnSpc>
                <a:spcPct val="100000"/>
              </a:lnSpc>
              <a:spcBef>
                <a:spcPct val="0"/>
              </a:spcBef>
              <a:spcAft>
                <a:spcPct val="0"/>
              </a:spcAft>
              <a:buClrTx/>
              <a:buSzTx/>
              <a:buFontTx/>
              <a:buNone/>
              <a:defRPr/>
            </a:pPr>
            <a:fld id="{C1EF288A-AD96-4C43-8D09-F4FAD5E1FA29}" type="slidenum">
              <a:rPr kumimoji="0" lang="ko-KR" altLang="en-US" sz="1200" b="0" i="0" u="none" strike="noStrike" kern="1200" cap="none" spc="0" normalizeH="0" baseline="0" noProof="0" smtClean="0">
                <a:ln>
                  <a:noFill/>
                </a:ln>
                <a:solidFill>
                  <a:srgbClr val="898989"/>
                </a:solidFill>
                <a:effectLst/>
                <a:uLnTx/>
                <a:uFillTx/>
                <a:latin typeface="Malgun Gothic" panose="020B0503020000020004" charset="-127"/>
                <a:ea typeface="Malgun Gothic" panose="020B0503020000020004" charset="-127"/>
                <a:cs typeface="+mn-cs"/>
              </a:rPr>
            </a:fld>
            <a:endParaRPr kumimoji="0" lang="ko-KR" altLang="en-US" sz="1200" b="0" i="0" u="none" strike="noStrike" kern="1200" cap="none" spc="0" normalizeH="0" baseline="0" noProof="0" smtClean="0">
              <a:ln>
                <a:noFill/>
              </a:ln>
              <a:solidFill>
                <a:srgbClr val="898989"/>
              </a:solidFill>
              <a:effectLst/>
              <a:uLnTx/>
              <a:uFillTx/>
              <a:latin typeface="Malgun Gothic" panose="020B0503020000020004" charset="-127"/>
              <a:ea typeface="Malgun Gothic" panose="020B0503020000020004" charset="-127"/>
              <a:cs typeface="+mn-cs"/>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제목만">
    <p:bg>
      <p:bgPr>
        <a:solidFill>
          <a:schemeClr val="bg1"/>
        </a:solidFill>
        <a:effectLst/>
      </p:bgPr>
    </p:bg>
    <p:spTree>
      <p:nvGrpSpPr>
        <p:cNvPr id="1" name=""/>
        <p:cNvGrpSpPr/>
        <p:nvPr/>
      </p:nvGrpSpPr>
      <p:grpSpPr>
        <a:xfrm>
          <a:off x="0" y="0"/>
          <a:ext cx="0" cy="0"/>
          <a:chOff x="0" y="0"/>
          <a:chExt cx="0" cy="0"/>
        </a:xfrm>
      </p:grpSpPr>
      <p:pic>
        <p:nvPicPr>
          <p:cNvPr id="4098" name="Picture 2"/>
          <p:cNvPicPr>
            <a:picLocks noChangeAspect="1"/>
          </p:cNvPicPr>
          <p:nvPr userDrawn="1"/>
        </p:nvPicPr>
        <p:blipFill>
          <a:blip r:embed="rId2"/>
          <a:stretch>
            <a:fillRect/>
          </a:stretch>
        </p:blipFill>
        <p:spPr>
          <a:xfrm>
            <a:off x="0" y="0"/>
            <a:ext cx="9144000" cy="6858000"/>
          </a:xfrm>
          <a:prstGeom prst="rect">
            <a:avLst/>
          </a:prstGeom>
          <a:noFill/>
          <a:ln w="9525">
            <a:noFill/>
          </a:ln>
        </p:spPr>
      </p:pic>
      <p:sp>
        <p:nvSpPr>
          <p:cNvPr id="8" name="직사각형 7"/>
          <p:cNvSpPr/>
          <p:nvPr/>
        </p:nvSpPr>
        <p:spPr>
          <a:xfrm>
            <a:off x="0" y="6350"/>
            <a:ext cx="9144000" cy="6851650"/>
          </a:xfrm>
          <a:prstGeom prst="rect">
            <a:avLst/>
          </a:prstGeom>
          <a:gradFill>
            <a:gsLst>
              <a:gs pos="0">
                <a:schemeClr val="bg1">
                  <a:alpha val="0"/>
                </a:schemeClr>
              </a:gs>
              <a:gs pos="59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 name="제목 1"/>
          <p:cNvSpPr>
            <a:spLocks noGrp="1"/>
          </p:cNvSpPr>
          <p:nvPr>
            <p:ph type="title"/>
          </p:nvPr>
        </p:nvSpPr>
        <p:spPr>
          <a:xfrm>
            <a:off x="287524" y="130311"/>
            <a:ext cx="8035453" cy="763551"/>
          </a:xfrm>
        </p:spPr>
        <p:txBody>
          <a:bodyPr rtlCol="0">
            <a:normAutofit/>
          </a:bodyPr>
          <a:lstStyle>
            <a:lvl1pPr marL="0" marR="0" indent="0" algn="l" defTabSz="914400" rtl="0" eaLnBrk="1" fontAlgn="base" latinLnBrk="1" hangingPunct="1">
              <a:lnSpc>
                <a:spcPct val="100000"/>
              </a:lnSpc>
              <a:spcBef>
                <a:spcPct val="0"/>
              </a:spcBef>
              <a:spcAft>
                <a:spcPct val="0"/>
              </a:spcAft>
              <a:buClrTx/>
              <a:buSzTx/>
              <a:buFontTx/>
              <a:buNone/>
              <a:defRPr lang="ko-KR" altLang="en-US" sz="3200" b="0" kern="1200" dirty="0">
                <a:solidFill>
                  <a:schemeClr val="tx1">
                    <a:lumMod val="65000"/>
                    <a:lumOff val="35000"/>
                  </a:schemeClr>
                </a:solidFill>
                <a:latin typeface="Arial" panose="020B0604020202020204" pitchFamily="34" charset="0"/>
                <a:ea typeface="HY견고딕" pitchFamily="18" charset="-127"/>
                <a:cs typeface="Arial" panose="020B0604020202020204" pitchFamily="34" charset="0"/>
              </a:defRPr>
            </a:lvl1pPr>
          </a:lstStyle>
          <a:p>
            <a:endParaRPr lang="ko-KR" altLang="en-US" dirty="0"/>
          </a:p>
        </p:txBody>
      </p:sp>
      <p:sp>
        <p:nvSpPr>
          <p:cNvPr id="2" name="日期占位符 1"/>
          <p:cNvSpPr>
            <a:spLocks noGrp="1"/>
          </p:cNvSpPr>
          <p:nvPr>
            <p:ph type="dt" sz="half" idx="10"/>
          </p:nvPr>
        </p:nvSpPr>
        <p:spPr/>
        <p:txBody>
          <a:bodyPr/>
          <a:p>
            <a:pPr marL="0" marR="0" lvl="0" indent="0" algn="l" defTabSz="914400" rtl="0" eaLnBrk="1" fontAlgn="auto" latinLnBrk="1" hangingPunct="1">
              <a:lnSpc>
                <a:spcPct val="100000"/>
              </a:lnSpc>
              <a:spcBef>
                <a:spcPts val="0"/>
              </a:spcBef>
              <a:spcAft>
                <a:spcPts val="0"/>
              </a:spcAft>
              <a:buClrTx/>
              <a:buSzTx/>
              <a:buFontTx/>
              <a:buNone/>
              <a:defRPr/>
            </a:pPr>
            <a:fld id="{B07D89AB-2EE6-4ABB-9C3F-20761D1BD65B}" type="datetimeFigureOut">
              <a:rPr kumimoji="0" lang="ko-KR"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ko-KR"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p>
            <a:pPr marL="0" marR="0" lvl="0" indent="0" algn="r" defTabSz="914400" rtl="0" eaLnBrk="1" fontAlgn="base" latinLnBrk="1" hangingPunct="1">
              <a:lnSpc>
                <a:spcPct val="100000"/>
              </a:lnSpc>
              <a:spcBef>
                <a:spcPct val="0"/>
              </a:spcBef>
              <a:spcAft>
                <a:spcPct val="0"/>
              </a:spcAft>
              <a:buClrTx/>
              <a:buSzTx/>
              <a:buFontTx/>
              <a:buNone/>
              <a:defRPr/>
            </a:pPr>
            <a:fld id="{C1EF288A-AD96-4C43-8D09-F4FAD5E1FA29}" type="slidenum">
              <a:rPr kumimoji="0" lang="ko-KR" altLang="en-US" sz="1200" b="0" i="0" u="none" strike="noStrike" kern="1200" cap="none" spc="0" normalizeH="0" baseline="0" noProof="0" smtClean="0">
                <a:ln>
                  <a:noFill/>
                </a:ln>
                <a:solidFill>
                  <a:srgbClr val="898989"/>
                </a:solidFill>
                <a:effectLst/>
                <a:uLnTx/>
                <a:uFillTx/>
                <a:latin typeface="Malgun Gothic" panose="020B0503020000020004" charset="-127"/>
                <a:ea typeface="Malgun Gothic" panose="020B0503020000020004" charset="-127"/>
                <a:cs typeface="+mn-cs"/>
              </a:rPr>
            </a:fld>
            <a:endParaRPr kumimoji="0" lang="ko-KR" altLang="en-US" sz="1200" b="0" i="0" u="none" strike="noStrike" kern="1200" cap="none" spc="0" normalizeH="0" baseline="0" noProof="0" smtClean="0">
              <a:ln>
                <a:noFill/>
              </a:ln>
              <a:solidFill>
                <a:srgbClr val="898989"/>
              </a:solidFill>
              <a:effectLst/>
              <a:uLnTx/>
              <a:uFillTx/>
              <a:latin typeface="Malgun Gothic" panose="020B0503020000020004" charset="-127"/>
              <a:ea typeface="Malgun Gothic" panose="020B0503020000020004" charset="-127"/>
              <a:cs typeface="+mn-cs"/>
            </a:endParaRP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pic>
        <p:nvPicPr>
          <p:cNvPr id="5122" name="Picture 3"/>
          <p:cNvPicPr>
            <a:picLocks noChangeAspect="1"/>
          </p:cNvPicPr>
          <p:nvPr userDrawn="1"/>
        </p:nvPicPr>
        <p:blipFill>
          <a:blip r:embed="rId2"/>
          <a:stretch>
            <a:fillRect/>
          </a:stretch>
        </p:blipFill>
        <p:spPr>
          <a:xfrm>
            <a:off x="0" y="6350"/>
            <a:ext cx="9144000" cy="6851650"/>
          </a:xfrm>
          <a:prstGeom prst="rect">
            <a:avLst/>
          </a:prstGeom>
          <a:noFill/>
          <a:ln w="9525">
            <a:noFill/>
          </a:ln>
        </p:spPr>
      </p:pic>
      <p:sp>
        <p:nvSpPr>
          <p:cNvPr id="2" name="日期占位符 1"/>
          <p:cNvSpPr>
            <a:spLocks noGrp="1"/>
          </p:cNvSpPr>
          <p:nvPr>
            <p:ph type="dt" sz="half" idx="10"/>
          </p:nvPr>
        </p:nvSpPr>
        <p:spPr/>
        <p:txBody>
          <a:bodyPr/>
          <a:p>
            <a:pPr marL="0" marR="0" lvl="0" indent="0" algn="l" defTabSz="914400" rtl="0" eaLnBrk="1" fontAlgn="auto" latinLnBrk="1" hangingPunct="1">
              <a:lnSpc>
                <a:spcPct val="100000"/>
              </a:lnSpc>
              <a:spcBef>
                <a:spcPts val="0"/>
              </a:spcBef>
              <a:spcAft>
                <a:spcPts val="0"/>
              </a:spcAft>
              <a:buClrTx/>
              <a:buSzTx/>
              <a:buFontTx/>
              <a:buNone/>
              <a:defRPr/>
            </a:pPr>
            <a:fld id="{B07D89AB-2EE6-4ABB-9C3F-20761D1BD65B}" type="datetimeFigureOut">
              <a:rPr kumimoji="0" lang="ko-KR"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ko-KR"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marL="0" marR="0" lvl="0" indent="0" algn="r" defTabSz="914400" rtl="0" eaLnBrk="1" fontAlgn="base" latinLnBrk="1" hangingPunct="1">
              <a:lnSpc>
                <a:spcPct val="100000"/>
              </a:lnSpc>
              <a:spcBef>
                <a:spcPct val="0"/>
              </a:spcBef>
              <a:spcAft>
                <a:spcPct val="0"/>
              </a:spcAft>
              <a:buClrTx/>
              <a:buSzTx/>
              <a:buFontTx/>
              <a:buNone/>
              <a:defRPr/>
            </a:pPr>
            <a:fld id="{C1EF288A-AD96-4C43-8D09-F4FAD5E1FA29}" type="slidenum">
              <a:rPr kumimoji="0" lang="ko-KR" altLang="en-US" sz="1200" b="0" i="0" u="none" strike="noStrike" kern="1200" cap="none" spc="0" normalizeH="0" baseline="0" noProof="0" smtClean="0">
                <a:ln>
                  <a:noFill/>
                </a:ln>
                <a:solidFill>
                  <a:srgbClr val="898989"/>
                </a:solidFill>
                <a:effectLst/>
                <a:uLnTx/>
                <a:uFillTx/>
                <a:latin typeface="Malgun Gothic" panose="020B0503020000020004" charset="-127"/>
                <a:ea typeface="Malgun Gothic" panose="020B0503020000020004" charset="-127"/>
                <a:cs typeface="+mn-cs"/>
              </a:rPr>
            </a:fld>
            <a:endParaRPr kumimoji="0" lang="ko-KR" altLang="en-US" sz="1200" b="0" i="0" u="none" strike="noStrike" kern="1200" cap="none" spc="0" normalizeH="0" baseline="0" noProof="0" smtClean="0">
              <a:ln>
                <a:noFill/>
              </a:ln>
              <a:solidFill>
                <a:srgbClr val="898989"/>
              </a:solidFill>
              <a:effectLst/>
              <a:uLnTx/>
              <a:uFillTx/>
              <a:latin typeface="Malgun Gothic" panose="020B0503020000020004" charset="-127"/>
              <a:ea typeface="Malgun Gothic" panose="020B0503020000020004" charset="-127"/>
              <a:cs typeface="+mn-cs"/>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p:sp>
        <p:nvSpPr>
          <p:cNvPr id="1026" name="제목 개체 틀 1"/>
          <p:cNvSpPr>
            <a:spLocks noGrp="1"/>
          </p:cNvSpPr>
          <p:nvPr>
            <p:ph type="title"/>
          </p:nvPr>
        </p:nvSpPr>
        <p:spPr>
          <a:xfrm>
            <a:off x="457200" y="0"/>
            <a:ext cx="8229600" cy="909638"/>
          </a:xfrm>
          <a:prstGeom prst="rect">
            <a:avLst/>
          </a:prstGeom>
          <a:noFill/>
          <a:ln w="9525">
            <a:noFill/>
          </a:ln>
        </p:spPr>
        <p:txBody>
          <a:bodyPr anchor="ctr"/>
          <a:p>
            <a:pPr lvl="0"/>
            <a:r>
              <a:rPr lang="ko-KR" altLang="en-US" dirty="0"/>
              <a:t>마스터 제목 스타일 편집</a:t>
            </a:r>
            <a:endParaRPr lang="ko-KR" altLang="en-US" dirty="0"/>
          </a:p>
        </p:txBody>
      </p:sp>
      <p:sp>
        <p:nvSpPr>
          <p:cNvPr id="1027" name="텍스트 개체 틀 2"/>
          <p:cNvSpPr>
            <a:spLocks noGrp="1"/>
          </p:cNvSpPr>
          <p:nvPr>
            <p:ph type="body" idx="1"/>
          </p:nvPr>
        </p:nvSpPr>
        <p:spPr>
          <a:xfrm>
            <a:off x="457200" y="1600200"/>
            <a:ext cx="8229600" cy="4525963"/>
          </a:xfrm>
          <a:prstGeom prst="rect">
            <a:avLst/>
          </a:prstGeom>
          <a:noFill/>
          <a:ln w="9525">
            <a:noFill/>
          </a:ln>
        </p:spPr>
        <p:txBody>
          <a:bodyPr/>
          <a:p>
            <a:pPr lvl="0"/>
            <a:r>
              <a:rPr lang="ko-KR" altLang="en-US" dirty="0"/>
              <a:t>마스터 텍스트 스타일을 편집합니다</a:t>
            </a:r>
            <a:endParaRPr lang="ko-KR" altLang="en-US" dirty="0"/>
          </a:p>
          <a:p>
            <a:pPr lvl="1"/>
            <a:r>
              <a:rPr lang="ko-KR" altLang="en-US" dirty="0"/>
              <a:t>둘째 수준</a:t>
            </a:r>
            <a:endParaRPr lang="ko-KR" altLang="en-US" dirty="0"/>
          </a:p>
          <a:p>
            <a:pPr lvl="2"/>
            <a:r>
              <a:rPr lang="ko-KR" altLang="en-US" dirty="0"/>
              <a:t>셋째 수준</a:t>
            </a:r>
            <a:endParaRPr lang="ko-KR" altLang="en-US" dirty="0"/>
          </a:p>
          <a:p>
            <a:pPr lvl="3"/>
            <a:r>
              <a:rPr lang="ko-KR" altLang="en-US" dirty="0"/>
              <a:t>넷째 수준</a:t>
            </a:r>
            <a:endParaRPr lang="ko-KR" altLang="en-US" dirty="0"/>
          </a:p>
          <a:p>
            <a:pPr lvl="4"/>
            <a:r>
              <a:rPr lang="ko-KR" altLang="en-US" dirty="0"/>
              <a:t>다섯째 수준</a:t>
            </a:r>
            <a:endParaRPr lang="ko-KR" altLang="en-US" dirty="0"/>
          </a:p>
        </p:txBody>
      </p:sp>
      <p:sp>
        <p:nvSpPr>
          <p:cNvPr id="4" name="날짜 개체 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smtClean="0">
                <a:solidFill>
                  <a:schemeClr val="tx1">
                    <a:tint val="75000"/>
                  </a:schemeClr>
                </a:solidFill>
                <a:latin typeface="+mn-lt"/>
                <a:ea typeface="+mn-ea"/>
              </a:defRPr>
            </a:lvl1pPr>
          </a:lstStyle>
          <a:p>
            <a:pPr marL="0" marR="0" lvl="0" indent="0" algn="l" defTabSz="914400" rtl="0" eaLnBrk="1" fontAlgn="auto" latinLnBrk="1" hangingPunct="1">
              <a:lnSpc>
                <a:spcPct val="100000"/>
              </a:lnSpc>
              <a:spcBef>
                <a:spcPts val="0"/>
              </a:spcBef>
              <a:spcAft>
                <a:spcPts val="0"/>
              </a:spcAft>
              <a:buClrTx/>
              <a:buSzTx/>
              <a:buFontTx/>
              <a:buNone/>
              <a:defRPr/>
            </a:pPr>
            <a:fld id="{B07D89AB-2EE6-4ABB-9C3F-20761D1BD65B}" type="datetimeFigureOut">
              <a:rPr kumimoji="0" lang="ko-KR"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ko-KR"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바닥글 개체 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슬라이드 번호 개체 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lgn="r">
              <a:defRPr kumimoji="0" sz="1200">
                <a:solidFill>
                  <a:srgbClr val="898989"/>
                </a:solidFill>
                <a:latin typeface="Malgun Gothic" panose="020B0503020000020004" charset="-127"/>
                <a:ea typeface="Malgun Gothic" panose="020B0503020000020004" charset="-127"/>
              </a:defRPr>
            </a:lvl1pPr>
          </a:lstStyle>
          <a:p>
            <a:pPr marL="0" marR="0" lvl="0" indent="0" algn="r" defTabSz="914400" rtl="0" eaLnBrk="1" fontAlgn="base" latinLnBrk="1" hangingPunct="1">
              <a:lnSpc>
                <a:spcPct val="100000"/>
              </a:lnSpc>
              <a:spcBef>
                <a:spcPct val="0"/>
              </a:spcBef>
              <a:spcAft>
                <a:spcPct val="0"/>
              </a:spcAft>
              <a:buClrTx/>
              <a:buSzTx/>
              <a:buFontTx/>
              <a:buNone/>
              <a:defRPr/>
            </a:pPr>
            <a:fld id="{C1EF288A-AD96-4C43-8D09-F4FAD5E1FA29}" type="slidenum">
              <a:rPr kumimoji="0" lang="ko-KR" altLang="en-US" sz="1200" b="0" i="0" u="none" strike="noStrike" kern="1200" cap="none" spc="0" normalizeH="0" baseline="0" noProof="0" smtClean="0">
                <a:ln>
                  <a:noFill/>
                </a:ln>
                <a:solidFill>
                  <a:srgbClr val="898989"/>
                </a:solidFill>
                <a:effectLst/>
                <a:uLnTx/>
                <a:uFillTx/>
                <a:latin typeface="Malgun Gothic" panose="020B0503020000020004" charset="-127"/>
                <a:ea typeface="Malgun Gothic" panose="020B0503020000020004" charset="-127"/>
                <a:cs typeface="+mn-cs"/>
              </a:rPr>
            </a:fld>
            <a:endParaRPr kumimoji="0" lang="ko-KR" altLang="en-US" sz="1200" b="0" i="0" u="none" strike="noStrike" kern="1200" cap="none" spc="0" normalizeH="0" baseline="0" noProof="0" smtClean="0">
              <a:ln>
                <a:noFill/>
              </a:ln>
              <a:solidFill>
                <a:srgbClr val="898989"/>
              </a:solidFill>
              <a:effectLst/>
              <a:uLnTx/>
              <a:uFillTx/>
              <a:latin typeface="Malgun Gothic" panose="020B0503020000020004" charset="-127"/>
              <a:ea typeface="Malgun Gothic" panose="020B0503020000020004" charset="-127"/>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iming>
    <p:tnLst>
      <p:par>
        <p:cTn id="1" dur="indefinite" restart="never" nodeType="tmRoot"/>
      </p:par>
    </p:tnLst>
  </p:timing>
  <p:hf sldNum="0" hdr="0" ftr="0" dt="0"/>
  <p:txStyles>
    <p:titleStyle>
      <a:lvl1pPr algn="l" rtl="0" fontAlgn="base" latinLnBrk="1">
        <a:spcBef>
          <a:spcPct val="0"/>
        </a:spcBef>
        <a:spcAft>
          <a:spcPct val="0"/>
        </a:spcAft>
        <a:defRPr sz="4000" kern="1200">
          <a:solidFill>
            <a:schemeClr val="tx1"/>
          </a:solidFill>
          <a:latin typeface="HY견고딕" pitchFamily="18" charset="-127"/>
          <a:ea typeface="HY견고딕" pitchFamily="18" charset="-127"/>
          <a:cs typeface="+mj-cs"/>
        </a:defRPr>
      </a:lvl1pPr>
      <a:lvl2pPr algn="l" rtl="0" fontAlgn="base" latinLnBrk="1">
        <a:spcBef>
          <a:spcPct val="0"/>
        </a:spcBef>
        <a:spcAft>
          <a:spcPct val="0"/>
        </a:spcAft>
        <a:defRPr sz="4000">
          <a:solidFill>
            <a:schemeClr val="tx1"/>
          </a:solidFill>
          <a:latin typeface="HY견고딕" pitchFamily="18" charset="-127"/>
          <a:ea typeface="HY견고딕" pitchFamily="18" charset="-127"/>
        </a:defRPr>
      </a:lvl2pPr>
      <a:lvl3pPr algn="l" rtl="0" fontAlgn="base" latinLnBrk="1">
        <a:spcBef>
          <a:spcPct val="0"/>
        </a:spcBef>
        <a:spcAft>
          <a:spcPct val="0"/>
        </a:spcAft>
        <a:defRPr sz="4000">
          <a:solidFill>
            <a:schemeClr val="tx1"/>
          </a:solidFill>
          <a:latin typeface="HY견고딕" pitchFamily="18" charset="-127"/>
          <a:ea typeface="HY견고딕" pitchFamily="18" charset="-127"/>
        </a:defRPr>
      </a:lvl3pPr>
      <a:lvl4pPr algn="l" rtl="0" fontAlgn="base" latinLnBrk="1">
        <a:spcBef>
          <a:spcPct val="0"/>
        </a:spcBef>
        <a:spcAft>
          <a:spcPct val="0"/>
        </a:spcAft>
        <a:defRPr sz="4000">
          <a:solidFill>
            <a:schemeClr val="tx1"/>
          </a:solidFill>
          <a:latin typeface="HY견고딕" pitchFamily="18" charset="-127"/>
          <a:ea typeface="HY견고딕" pitchFamily="18" charset="-127"/>
        </a:defRPr>
      </a:lvl4pPr>
      <a:lvl5pPr algn="l" rtl="0" fontAlgn="base" latinLnBrk="1">
        <a:spcBef>
          <a:spcPct val="0"/>
        </a:spcBef>
        <a:spcAft>
          <a:spcPct val="0"/>
        </a:spcAft>
        <a:defRPr sz="4000">
          <a:solidFill>
            <a:schemeClr val="tx1"/>
          </a:solidFill>
          <a:latin typeface="HY견고딕" pitchFamily="18" charset="-127"/>
          <a:ea typeface="HY견고딕" pitchFamily="18" charset="-127"/>
        </a:defRPr>
      </a:lvl5pPr>
      <a:lvl6pPr marL="457200" algn="l" rtl="0" fontAlgn="base" latinLnBrk="1">
        <a:spcBef>
          <a:spcPct val="0"/>
        </a:spcBef>
        <a:spcAft>
          <a:spcPct val="0"/>
        </a:spcAft>
        <a:defRPr sz="4000">
          <a:solidFill>
            <a:schemeClr val="tx1"/>
          </a:solidFill>
          <a:latin typeface="HY견고딕" pitchFamily="18" charset="-127"/>
          <a:ea typeface="HY견고딕" pitchFamily="18" charset="-127"/>
        </a:defRPr>
      </a:lvl6pPr>
      <a:lvl7pPr marL="914400" algn="l" rtl="0" fontAlgn="base" latinLnBrk="1">
        <a:spcBef>
          <a:spcPct val="0"/>
        </a:spcBef>
        <a:spcAft>
          <a:spcPct val="0"/>
        </a:spcAft>
        <a:defRPr sz="4000">
          <a:solidFill>
            <a:schemeClr val="tx1"/>
          </a:solidFill>
          <a:latin typeface="HY견고딕" pitchFamily="18" charset="-127"/>
          <a:ea typeface="HY견고딕" pitchFamily="18" charset="-127"/>
        </a:defRPr>
      </a:lvl7pPr>
      <a:lvl8pPr marL="1371600" algn="l" rtl="0" fontAlgn="base" latinLnBrk="1">
        <a:spcBef>
          <a:spcPct val="0"/>
        </a:spcBef>
        <a:spcAft>
          <a:spcPct val="0"/>
        </a:spcAft>
        <a:defRPr sz="4000">
          <a:solidFill>
            <a:schemeClr val="tx1"/>
          </a:solidFill>
          <a:latin typeface="HY견고딕" pitchFamily="18" charset="-127"/>
          <a:ea typeface="HY견고딕" pitchFamily="18" charset="-127"/>
        </a:defRPr>
      </a:lvl8pPr>
      <a:lvl9pPr marL="1828800" algn="l" rtl="0" fontAlgn="base" latinLnBrk="1">
        <a:spcBef>
          <a:spcPct val="0"/>
        </a:spcBef>
        <a:spcAft>
          <a:spcPct val="0"/>
        </a:spcAft>
        <a:defRPr sz="4000">
          <a:solidFill>
            <a:schemeClr val="tx1"/>
          </a:solidFill>
          <a:latin typeface="HY견고딕" pitchFamily="18" charset="-127"/>
          <a:ea typeface="HY견고딕" pitchFamily="18" charset="-127"/>
        </a:defRPr>
      </a:lvl9pPr>
    </p:titleStyle>
    <p:bodyStyle>
      <a:lvl1pPr marL="342900" indent="-342900" algn="l" rtl="0" fontAlgn="base" latinLnBrk="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latinLnBrk="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latinLnBrk="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latinLnBrk="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latinLnBrk="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p:sp>
        <p:nvSpPr>
          <p:cNvPr id="1026" name="제목 개체 틀 1"/>
          <p:cNvSpPr>
            <a:spLocks noGrp="1"/>
          </p:cNvSpPr>
          <p:nvPr>
            <p:ph type="title"/>
          </p:nvPr>
        </p:nvSpPr>
        <p:spPr>
          <a:xfrm>
            <a:off x="457200" y="0"/>
            <a:ext cx="8229600" cy="909638"/>
          </a:xfrm>
          <a:prstGeom prst="rect">
            <a:avLst/>
          </a:prstGeom>
          <a:noFill/>
          <a:ln w="9525">
            <a:noFill/>
          </a:ln>
        </p:spPr>
        <p:txBody>
          <a:bodyPr anchor="ctr"/>
          <a:p>
            <a:pPr lvl="0"/>
            <a:r>
              <a:rPr lang="ko-KR" altLang="en-US" dirty="0"/>
              <a:t>마스터 제목 스타일 편집</a:t>
            </a:r>
            <a:endParaRPr lang="ko-KR" altLang="en-US" dirty="0"/>
          </a:p>
        </p:txBody>
      </p:sp>
      <p:sp>
        <p:nvSpPr>
          <p:cNvPr id="1027" name="텍스트 개체 틀 2"/>
          <p:cNvSpPr>
            <a:spLocks noGrp="1"/>
          </p:cNvSpPr>
          <p:nvPr>
            <p:ph type="body" idx="1"/>
          </p:nvPr>
        </p:nvSpPr>
        <p:spPr>
          <a:xfrm>
            <a:off x="457200" y="1600200"/>
            <a:ext cx="8229600" cy="4525963"/>
          </a:xfrm>
          <a:prstGeom prst="rect">
            <a:avLst/>
          </a:prstGeom>
          <a:noFill/>
          <a:ln w="9525">
            <a:noFill/>
          </a:ln>
        </p:spPr>
        <p:txBody>
          <a:bodyPr/>
          <a:p>
            <a:pPr lvl="0"/>
            <a:r>
              <a:rPr lang="ko-KR" altLang="en-US" dirty="0"/>
              <a:t>마스터 텍스트 스타일을 편집합니다</a:t>
            </a:r>
            <a:endParaRPr lang="ko-KR" altLang="en-US" dirty="0"/>
          </a:p>
          <a:p>
            <a:pPr lvl="1"/>
            <a:r>
              <a:rPr lang="ko-KR" altLang="en-US" dirty="0"/>
              <a:t>둘째 수준</a:t>
            </a:r>
            <a:endParaRPr lang="ko-KR" altLang="en-US" dirty="0"/>
          </a:p>
          <a:p>
            <a:pPr lvl="2"/>
            <a:r>
              <a:rPr lang="ko-KR" altLang="en-US" dirty="0"/>
              <a:t>셋째 수준</a:t>
            </a:r>
            <a:endParaRPr lang="ko-KR" altLang="en-US" dirty="0"/>
          </a:p>
          <a:p>
            <a:pPr lvl="3"/>
            <a:r>
              <a:rPr lang="ko-KR" altLang="en-US" dirty="0"/>
              <a:t>넷째 수준</a:t>
            </a:r>
            <a:endParaRPr lang="ko-KR" altLang="en-US" dirty="0"/>
          </a:p>
          <a:p>
            <a:pPr lvl="4"/>
            <a:r>
              <a:rPr lang="ko-KR" altLang="en-US" dirty="0"/>
              <a:t>다섯째 수준</a:t>
            </a:r>
            <a:endParaRPr lang="ko-KR" altLang="en-US" dirty="0"/>
          </a:p>
        </p:txBody>
      </p:sp>
      <p:sp>
        <p:nvSpPr>
          <p:cNvPr id="4" name="날짜 개체 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smtClean="0">
                <a:solidFill>
                  <a:schemeClr val="tx1">
                    <a:tint val="75000"/>
                  </a:schemeClr>
                </a:solidFill>
                <a:latin typeface="+mn-lt"/>
                <a:ea typeface="+mn-ea"/>
              </a:defRPr>
            </a:lvl1pPr>
          </a:lstStyle>
          <a:p>
            <a:pPr marL="0" marR="0" lvl="0" indent="0" algn="l" defTabSz="914400" rtl="0" eaLnBrk="1" fontAlgn="auto" latinLnBrk="1" hangingPunct="1">
              <a:lnSpc>
                <a:spcPct val="100000"/>
              </a:lnSpc>
              <a:spcBef>
                <a:spcPts val="0"/>
              </a:spcBef>
              <a:spcAft>
                <a:spcPts val="0"/>
              </a:spcAft>
              <a:buClrTx/>
              <a:buSzTx/>
              <a:buFontTx/>
              <a:buNone/>
              <a:defRPr/>
            </a:pPr>
            <a:fld id="{B07D89AB-2EE6-4ABB-9C3F-20761D1BD65B}" type="datetimeFigureOut">
              <a:rPr kumimoji="0" lang="ko-KR"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ko-KR"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바닥글 개체 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슬라이드 번호 개체 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lgn="r">
              <a:defRPr kumimoji="0" sz="1200">
                <a:solidFill>
                  <a:srgbClr val="898989"/>
                </a:solidFill>
                <a:latin typeface="Malgun Gothic" panose="020B0503020000020004" charset="-127"/>
                <a:ea typeface="Malgun Gothic" panose="020B0503020000020004" charset="-127"/>
              </a:defRPr>
            </a:lvl1pPr>
          </a:lstStyle>
          <a:p>
            <a:pPr marL="0" marR="0" lvl="0" indent="0" algn="r" defTabSz="914400" rtl="0" eaLnBrk="1" fontAlgn="base" latinLnBrk="1" hangingPunct="1">
              <a:lnSpc>
                <a:spcPct val="100000"/>
              </a:lnSpc>
              <a:spcBef>
                <a:spcPct val="0"/>
              </a:spcBef>
              <a:spcAft>
                <a:spcPct val="0"/>
              </a:spcAft>
              <a:buClrTx/>
              <a:buSzTx/>
              <a:buFontTx/>
              <a:buNone/>
              <a:defRPr/>
            </a:pPr>
            <a:fld id="{C1EF288A-AD96-4C43-8D09-F4FAD5E1FA29}" type="slidenum">
              <a:rPr kumimoji="0" lang="ko-KR" altLang="en-US" sz="1200" b="0" i="0" u="none" strike="noStrike" kern="1200" cap="none" spc="0" normalizeH="0" baseline="0" noProof="0" smtClean="0">
                <a:ln>
                  <a:noFill/>
                </a:ln>
                <a:solidFill>
                  <a:srgbClr val="898989"/>
                </a:solidFill>
                <a:effectLst/>
                <a:uLnTx/>
                <a:uFillTx/>
                <a:latin typeface="Malgun Gothic" panose="020B0503020000020004" charset="-127"/>
                <a:ea typeface="Malgun Gothic" panose="020B0503020000020004" charset="-127"/>
                <a:cs typeface="+mn-cs"/>
              </a:rPr>
            </a:fld>
            <a:endParaRPr kumimoji="0" lang="ko-KR" altLang="en-US" sz="1200" b="0" i="0" u="none" strike="noStrike" kern="1200" cap="none" spc="0" normalizeH="0" baseline="0" noProof="0" smtClean="0">
              <a:ln>
                <a:noFill/>
              </a:ln>
              <a:solidFill>
                <a:srgbClr val="898989"/>
              </a:solidFill>
              <a:effectLst/>
              <a:uLnTx/>
              <a:uFillTx/>
              <a:latin typeface="Malgun Gothic" panose="020B0503020000020004" charset="-127"/>
              <a:ea typeface="Malgun Gothic" panose="020B0503020000020004" charset="-127"/>
              <a:cs typeface="+mn-cs"/>
            </a:endParaRPr>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Lst>
  <p:timing>
    <p:tnLst>
      <p:par>
        <p:cTn id="1" dur="indefinite" restart="never" nodeType="tmRoot"/>
      </p:par>
    </p:tnLst>
  </p:timing>
  <p:hf sldNum="0" hdr="0" ftr="0" dt="0"/>
  <p:txStyles>
    <p:titleStyle>
      <a:lvl1pPr algn="l" rtl="0" fontAlgn="base" latinLnBrk="1">
        <a:spcBef>
          <a:spcPct val="0"/>
        </a:spcBef>
        <a:spcAft>
          <a:spcPct val="0"/>
        </a:spcAft>
        <a:defRPr sz="4000" kern="1200">
          <a:solidFill>
            <a:schemeClr val="tx1"/>
          </a:solidFill>
          <a:latin typeface="HY견고딕" pitchFamily="18" charset="-127"/>
          <a:ea typeface="HY견고딕" pitchFamily="18" charset="-127"/>
          <a:cs typeface="+mj-cs"/>
        </a:defRPr>
      </a:lvl1pPr>
      <a:lvl2pPr algn="l" rtl="0" fontAlgn="base" latinLnBrk="1">
        <a:spcBef>
          <a:spcPct val="0"/>
        </a:spcBef>
        <a:spcAft>
          <a:spcPct val="0"/>
        </a:spcAft>
        <a:defRPr sz="4000">
          <a:solidFill>
            <a:schemeClr val="tx1"/>
          </a:solidFill>
          <a:latin typeface="HY견고딕" pitchFamily="18" charset="-127"/>
          <a:ea typeface="HY견고딕" pitchFamily="18" charset="-127"/>
        </a:defRPr>
      </a:lvl2pPr>
      <a:lvl3pPr algn="l" rtl="0" fontAlgn="base" latinLnBrk="1">
        <a:spcBef>
          <a:spcPct val="0"/>
        </a:spcBef>
        <a:spcAft>
          <a:spcPct val="0"/>
        </a:spcAft>
        <a:defRPr sz="4000">
          <a:solidFill>
            <a:schemeClr val="tx1"/>
          </a:solidFill>
          <a:latin typeface="HY견고딕" pitchFamily="18" charset="-127"/>
          <a:ea typeface="HY견고딕" pitchFamily="18" charset="-127"/>
        </a:defRPr>
      </a:lvl3pPr>
      <a:lvl4pPr algn="l" rtl="0" fontAlgn="base" latinLnBrk="1">
        <a:spcBef>
          <a:spcPct val="0"/>
        </a:spcBef>
        <a:spcAft>
          <a:spcPct val="0"/>
        </a:spcAft>
        <a:defRPr sz="4000">
          <a:solidFill>
            <a:schemeClr val="tx1"/>
          </a:solidFill>
          <a:latin typeface="HY견고딕" pitchFamily="18" charset="-127"/>
          <a:ea typeface="HY견고딕" pitchFamily="18" charset="-127"/>
        </a:defRPr>
      </a:lvl4pPr>
      <a:lvl5pPr algn="l" rtl="0" fontAlgn="base" latinLnBrk="1">
        <a:spcBef>
          <a:spcPct val="0"/>
        </a:spcBef>
        <a:spcAft>
          <a:spcPct val="0"/>
        </a:spcAft>
        <a:defRPr sz="4000">
          <a:solidFill>
            <a:schemeClr val="tx1"/>
          </a:solidFill>
          <a:latin typeface="HY견고딕" pitchFamily="18" charset="-127"/>
          <a:ea typeface="HY견고딕" pitchFamily="18" charset="-127"/>
        </a:defRPr>
      </a:lvl5pPr>
      <a:lvl6pPr marL="457200" algn="l" rtl="0" fontAlgn="base" latinLnBrk="1">
        <a:spcBef>
          <a:spcPct val="0"/>
        </a:spcBef>
        <a:spcAft>
          <a:spcPct val="0"/>
        </a:spcAft>
        <a:defRPr sz="4000">
          <a:solidFill>
            <a:schemeClr val="tx1"/>
          </a:solidFill>
          <a:latin typeface="HY견고딕" pitchFamily="18" charset="-127"/>
          <a:ea typeface="HY견고딕" pitchFamily="18" charset="-127"/>
        </a:defRPr>
      </a:lvl6pPr>
      <a:lvl7pPr marL="914400" algn="l" rtl="0" fontAlgn="base" latinLnBrk="1">
        <a:spcBef>
          <a:spcPct val="0"/>
        </a:spcBef>
        <a:spcAft>
          <a:spcPct val="0"/>
        </a:spcAft>
        <a:defRPr sz="4000">
          <a:solidFill>
            <a:schemeClr val="tx1"/>
          </a:solidFill>
          <a:latin typeface="HY견고딕" pitchFamily="18" charset="-127"/>
          <a:ea typeface="HY견고딕" pitchFamily="18" charset="-127"/>
        </a:defRPr>
      </a:lvl7pPr>
      <a:lvl8pPr marL="1371600" algn="l" rtl="0" fontAlgn="base" latinLnBrk="1">
        <a:spcBef>
          <a:spcPct val="0"/>
        </a:spcBef>
        <a:spcAft>
          <a:spcPct val="0"/>
        </a:spcAft>
        <a:defRPr sz="4000">
          <a:solidFill>
            <a:schemeClr val="tx1"/>
          </a:solidFill>
          <a:latin typeface="HY견고딕" pitchFamily="18" charset="-127"/>
          <a:ea typeface="HY견고딕" pitchFamily="18" charset="-127"/>
        </a:defRPr>
      </a:lvl8pPr>
      <a:lvl9pPr marL="1828800" algn="l" rtl="0" fontAlgn="base" latinLnBrk="1">
        <a:spcBef>
          <a:spcPct val="0"/>
        </a:spcBef>
        <a:spcAft>
          <a:spcPct val="0"/>
        </a:spcAft>
        <a:defRPr sz="4000">
          <a:solidFill>
            <a:schemeClr val="tx1"/>
          </a:solidFill>
          <a:latin typeface="HY견고딕" pitchFamily="18" charset="-127"/>
          <a:ea typeface="HY견고딕" pitchFamily="18" charset="-127"/>
        </a:defRPr>
      </a:lvl9pPr>
    </p:titleStyle>
    <p:bodyStyle>
      <a:lvl1pPr marL="342900" indent="-342900" algn="l" rtl="0" fontAlgn="base" latinLnBrk="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latinLnBrk="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latinLnBrk="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latinLnBrk="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latinLnBrk="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2.xml"/><Relationship Id="rId2" Type="http://schemas.openxmlformats.org/officeDocument/2006/relationships/image" Target="../media/image28.jpeg"/><Relationship Id="rId1" Type="http://schemas.openxmlformats.org/officeDocument/2006/relationships/image" Target="../media/image27.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image" Target="../media/image15.jpeg"/><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2.xml"/><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image" Target="../media/image23.png"/><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7.xml"/><Relationship Id="rId4" Type="http://schemas.openxmlformats.org/officeDocument/2006/relationships/image" Target="../media/image23.png"/><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2.xml"/><Relationship Id="rId3" Type="http://schemas.openxmlformats.org/officeDocument/2006/relationships/image" Target="../media/image1.svg"/><Relationship Id="rId2" Type="http://schemas.openxmlformats.org/officeDocument/2006/relationships/image" Target="../media/image25.png"/><Relationship Id="rId1"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p:pic>
        <p:nvPicPr>
          <p:cNvPr id="11266" name="Picture 2"/>
          <p:cNvPicPr>
            <a:picLocks noChangeAspect="1"/>
          </p:cNvPicPr>
          <p:nvPr/>
        </p:nvPicPr>
        <p:blipFill>
          <a:blip r:embed="rId1"/>
          <a:srcRect l="-780" t="-276" r="780" b="276"/>
          <a:stretch>
            <a:fillRect/>
          </a:stretch>
        </p:blipFill>
        <p:spPr>
          <a:xfrm>
            <a:off x="-123190" y="-45720"/>
            <a:ext cx="9266555" cy="6950075"/>
          </a:xfrm>
          <a:prstGeom prst="rect">
            <a:avLst/>
          </a:prstGeom>
          <a:noFill/>
          <a:ln w="9525">
            <a:noFill/>
          </a:ln>
        </p:spPr>
      </p:pic>
      <p:sp>
        <p:nvSpPr>
          <p:cNvPr id="5" name="TextBox 4"/>
          <p:cNvSpPr txBox="1"/>
          <p:nvPr/>
        </p:nvSpPr>
        <p:spPr>
          <a:xfrm>
            <a:off x="-60960" y="1345883"/>
            <a:ext cx="9144000" cy="1938020"/>
          </a:xfrm>
          <a:prstGeom prst="rect">
            <a:avLst/>
          </a:prstGeom>
          <a:noFill/>
          <a:effectLst/>
        </p:spPr>
        <p:txBody>
          <a:bodyPr anchor="ctr">
            <a:spAutoFit/>
          </a:bodyPr>
          <a:lstStyle/>
          <a:p>
            <a:pPr marR="0" algn="ctr" defTabSz="914400" eaLnBrk="1" fontAlgn="auto" latinLnBrk="1" hangingPunct="1">
              <a:lnSpc>
                <a:spcPct val="150000"/>
              </a:lnSpc>
              <a:spcBef>
                <a:spcPts val="0"/>
              </a:spcBef>
              <a:spcAft>
                <a:spcPts val="0"/>
              </a:spcAft>
              <a:buClrTx/>
              <a:buSzTx/>
              <a:buFontTx/>
              <a:defRPr/>
            </a:pPr>
            <a:r>
              <a:rPr kumimoji="0" lang="en-US" altLang="ko-KR" sz="4000" b="1" kern="1200" cap="none" spc="-300" normalizeH="0" baseline="0" noProof="0" dirty="0">
                <a:solidFill>
                  <a:srgbClr val="0365A1"/>
                </a:solidFill>
                <a:latin typeface="微软雅黑" panose="020B0503020204020204" charset="-122"/>
                <a:ea typeface="微软雅黑" panose="020B0503020204020204" charset="-122"/>
                <a:cs typeface="Arial" panose="020B0604020202020204" pitchFamily="34" charset="0"/>
              </a:rPr>
              <a:t>液化天然气可移动罐柜</a:t>
            </a:r>
            <a:endParaRPr kumimoji="0" lang="en-US" altLang="ko-KR" sz="4000" b="1" kern="1200" cap="none" spc="-300" normalizeH="0" baseline="0" noProof="0" dirty="0">
              <a:solidFill>
                <a:srgbClr val="0365A1"/>
              </a:solidFill>
              <a:latin typeface="微软雅黑" panose="020B0503020204020204" charset="-122"/>
              <a:ea typeface="微软雅黑" panose="020B0503020204020204" charset="-122"/>
              <a:cs typeface="Arial" panose="020B0604020202020204" pitchFamily="34" charset="0"/>
            </a:endParaRPr>
          </a:p>
          <a:p>
            <a:pPr marR="0" algn="ctr" defTabSz="914400" eaLnBrk="1" fontAlgn="auto" latinLnBrk="1" hangingPunct="1">
              <a:lnSpc>
                <a:spcPct val="150000"/>
              </a:lnSpc>
              <a:spcBef>
                <a:spcPts val="0"/>
              </a:spcBef>
              <a:spcAft>
                <a:spcPts val="0"/>
              </a:spcAft>
              <a:buClrTx/>
              <a:buSzTx/>
              <a:buFontTx/>
              <a:defRPr/>
            </a:pPr>
            <a:r>
              <a:rPr kumimoji="0" lang="en-US" altLang="ko-KR" sz="4000" b="1" kern="1200" cap="none" spc="-300" normalizeH="0" baseline="0" noProof="0" dirty="0">
                <a:solidFill>
                  <a:srgbClr val="0365A1"/>
                </a:solidFill>
                <a:latin typeface="微软雅黑" panose="020B0503020204020204" charset="-122"/>
                <a:ea typeface="微软雅黑" panose="020B0503020204020204" charset="-122"/>
                <a:cs typeface="Arial" panose="020B0604020202020204" pitchFamily="34" charset="0"/>
              </a:rPr>
              <a:t>大批量海上运输安全</a:t>
            </a:r>
            <a:endParaRPr kumimoji="0" lang="en-US" altLang="ko-KR" sz="4000" b="1" kern="1200" cap="none" spc="-300" normalizeH="0" baseline="0" noProof="0" dirty="0">
              <a:solidFill>
                <a:srgbClr val="0365A1"/>
              </a:solidFill>
              <a:latin typeface="微软雅黑" panose="020B0503020204020204" charset="-122"/>
              <a:ea typeface="微软雅黑" panose="020B0503020204020204" charset="-122"/>
              <a:cs typeface="Arial" panose="020B0604020202020204" pitchFamily="34" charset="0"/>
            </a:endParaRPr>
          </a:p>
        </p:txBody>
      </p:sp>
      <p:sp>
        <p:nvSpPr>
          <p:cNvPr id="10" name="TextBox 9"/>
          <p:cNvSpPr txBox="1"/>
          <p:nvPr/>
        </p:nvSpPr>
        <p:spPr>
          <a:xfrm>
            <a:off x="-61595" y="4204494"/>
            <a:ext cx="9144000" cy="1014730"/>
          </a:xfrm>
          <a:prstGeom prst="rect">
            <a:avLst/>
          </a:prstGeom>
          <a:noFill/>
          <a:effectLst/>
        </p:spPr>
        <p:txBody>
          <a:bodyPr anchor="ctr">
            <a:spAutoFit/>
          </a:bodyPr>
          <a:lstStyle/>
          <a:p>
            <a:pPr marR="0" algn="ctr" defTabSz="914400" eaLnBrk="1" fontAlgn="auto" latinLnBrk="1" hangingPunct="1">
              <a:lnSpc>
                <a:spcPct val="150000"/>
              </a:lnSpc>
              <a:spcBef>
                <a:spcPts val="0"/>
              </a:spcBef>
              <a:spcAft>
                <a:spcPts val="0"/>
              </a:spcAft>
              <a:buClrTx/>
              <a:buSzTx/>
              <a:buFontTx/>
              <a:defRPr/>
            </a:pPr>
            <a:r>
              <a:rPr kumimoji="0" lang="zh-CN" altLang="en-US" sz="2000" b="1" kern="1200" cap="none" spc="-150" normalizeH="0" baseline="0" noProof="0" dirty="0">
                <a:solidFill>
                  <a:schemeClr val="bg1">
                    <a:lumMod val="50000"/>
                  </a:schemeClr>
                </a:solidFill>
                <a:latin typeface="微软雅黑" panose="020B0503020204020204" charset="-122"/>
                <a:ea typeface="微软雅黑" panose="020B0503020204020204" charset="-122"/>
                <a:cs typeface="微软雅黑" panose="020B0503020204020204" charset="-122"/>
              </a:rPr>
              <a:t>董乐义</a:t>
            </a:r>
            <a:endParaRPr kumimoji="0" lang="zh-CN" altLang="en-US" sz="2000" b="1" kern="1200" cap="none" spc="-150" normalizeH="0" baseline="0" noProof="0" dirty="0">
              <a:solidFill>
                <a:schemeClr val="bg1">
                  <a:lumMod val="50000"/>
                </a:schemeClr>
              </a:solidFill>
              <a:latin typeface="微软雅黑" panose="020B0503020204020204" charset="-122"/>
              <a:ea typeface="微软雅黑" panose="020B0503020204020204" charset="-122"/>
              <a:cs typeface="微软雅黑" panose="020B0503020204020204" charset="-122"/>
            </a:endParaRPr>
          </a:p>
          <a:p>
            <a:pPr marR="0" algn="ctr" defTabSz="914400" eaLnBrk="1" fontAlgn="auto" latinLnBrk="1" hangingPunct="1">
              <a:lnSpc>
                <a:spcPct val="150000"/>
              </a:lnSpc>
              <a:spcBef>
                <a:spcPts val="0"/>
              </a:spcBef>
              <a:spcAft>
                <a:spcPts val="0"/>
              </a:spcAft>
              <a:buClrTx/>
              <a:buSzTx/>
              <a:buFontTx/>
              <a:defRPr/>
            </a:pPr>
            <a:r>
              <a:rPr kumimoji="0" lang="zh-CN" altLang="en-US" sz="2000" b="1" kern="1200" cap="none" spc="-150" normalizeH="0" baseline="0" noProof="0" dirty="0">
                <a:solidFill>
                  <a:schemeClr val="bg1">
                    <a:lumMod val="50000"/>
                  </a:schemeClr>
                </a:solidFill>
                <a:latin typeface="微软雅黑" panose="020B0503020204020204" charset="-122"/>
                <a:ea typeface="微软雅黑" panose="020B0503020204020204" charset="-122"/>
                <a:cs typeface="微软雅黑" panose="020B0503020204020204" charset="-122"/>
              </a:rPr>
              <a:t>交通运输部海事局危防处</a:t>
            </a:r>
            <a:endParaRPr kumimoji="0" lang="zh-CN" altLang="en-US" sz="2000" b="1" kern="1200" cap="none" spc="-150" normalizeH="0" baseline="0" noProof="0" dirty="0">
              <a:solidFill>
                <a:schemeClr val="bg1">
                  <a:lumMod val="5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제목 1"/>
          <p:cNvSpPr>
            <a:spLocks noGrp="1"/>
          </p:cNvSpPr>
          <p:nvPr>
            <p:ph type="title"/>
          </p:nvPr>
        </p:nvSpPr>
        <p:spPr>
          <a:xfrm>
            <a:off x="287338" y="307975"/>
            <a:ext cx="8035925" cy="763588"/>
          </a:xfrm>
        </p:spPr>
        <p:txBody>
          <a:bodyPr vert="horz" wrap="square" lIns="91440" tIns="45720" rIns="91440" bIns="45720" numCol="1" rtlCol="0" anchor="ctr" anchorCtr="0" compatLnSpc="1">
            <a:normAutofit/>
          </a:bodyPr>
          <a:lstStyle/>
          <a:p>
            <a:pPr marL="0" marR="0" lvl="0" indent="0" algn="l" defTabSz="914400" rtl="0" eaLnBrk="1" fontAlgn="base" latinLnBrk="1" hangingPunct="1">
              <a:lnSpc>
                <a:spcPct val="100000"/>
              </a:lnSpc>
              <a:spcBef>
                <a:spcPct val="0"/>
              </a:spcBef>
              <a:spcAft>
                <a:spcPct val="0"/>
              </a:spcAft>
              <a:buClrTx/>
              <a:buSzTx/>
              <a:buFontTx/>
              <a:buNone/>
              <a:defRPr/>
            </a:pPr>
            <a:r>
              <a:rPr kumimoji="0" lang="zh-CN" altLang="ko-KR" sz="3200" b="1" i="0" u="none" strike="noStrike" kern="1200" cap="none" spc="0" normalizeH="0" baseline="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rPr>
              <a:t>试点中暴露的七大风险（一）</a:t>
            </a:r>
            <a:endParaRPr kumimoji="0" lang="zh-CN" altLang="ko-KR" sz="3200" b="1" i="0" u="none" strike="noStrike" kern="1200" cap="none" spc="0" normalizeH="0" baseline="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endParaRPr>
          </a:p>
        </p:txBody>
      </p:sp>
      <p:grpSp>
        <p:nvGrpSpPr>
          <p:cNvPr id="3" name="그룹 40"/>
          <p:cNvGrpSpPr/>
          <p:nvPr/>
        </p:nvGrpSpPr>
        <p:grpSpPr>
          <a:xfrm>
            <a:off x="11113" y="1065213"/>
            <a:ext cx="9144000" cy="5792787"/>
            <a:chOff x="11112" y="1065785"/>
            <a:chExt cx="9144000" cy="5792214"/>
          </a:xfrm>
        </p:grpSpPr>
        <p:grpSp>
          <p:nvGrpSpPr>
            <p:cNvPr id="77862" name="그룹 95"/>
            <p:cNvGrpSpPr/>
            <p:nvPr/>
          </p:nvGrpSpPr>
          <p:grpSpPr>
            <a:xfrm>
              <a:off x="11112" y="1065785"/>
              <a:ext cx="9144000" cy="5792214"/>
              <a:chOff x="11112" y="1065785"/>
              <a:chExt cx="9144000" cy="5792214"/>
            </a:xfrm>
          </p:grpSpPr>
          <p:sp>
            <p:nvSpPr>
              <p:cNvPr id="7" name="직사각형 6"/>
              <p:cNvSpPr/>
              <p:nvPr/>
            </p:nvSpPr>
            <p:spPr>
              <a:xfrm>
                <a:off x="11112" y="1065785"/>
                <a:ext cx="4500562" cy="2731817"/>
              </a:xfrm>
              <a:prstGeom prst="rect">
                <a:avLst/>
              </a:prstGeom>
              <a:gradFill flip="none" rotWithShape="1">
                <a:gsLst>
                  <a:gs pos="0">
                    <a:schemeClr val="tx2">
                      <a:lumMod val="60000"/>
                      <a:lumOff val="40000"/>
                      <a:alpha val="0"/>
                    </a:schemeClr>
                  </a:gs>
                  <a:gs pos="34000">
                    <a:srgbClr val="047DC8">
                      <a:alpha val="13000"/>
                    </a:srgbClr>
                  </a:gs>
                  <a:gs pos="67000">
                    <a:schemeClr val="tx2">
                      <a:lumMod val="60000"/>
                      <a:lumOff val="40000"/>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r>
                  <a:rPr kumimoji="0" lang="en-US" altLang="ko-KR" sz="1800" b="0" i="0" u="none" strike="noStrike" kern="1200" cap="none" spc="0" normalizeH="0" baseline="0" noProof="0" dirty="0">
                    <a:ln>
                      <a:noFill/>
                    </a:ln>
                    <a:solidFill>
                      <a:schemeClr val="lt1"/>
                    </a:solidFill>
                    <a:effectLst/>
                    <a:uLnTx/>
                    <a:uFillTx/>
                    <a:latin typeface="+mn-lt"/>
                    <a:ea typeface="+mn-ea"/>
                    <a:cs typeface="+mn-cs"/>
                  </a:rPr>
                  <a:t> </a:t>
                </a:r>
                <a:endParaRPr kumimoji="0" lang="ko-KR"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1" name="직사각형 10"/>
              <p:cNvSpPr/>
              <p:nvPr/>
            </p:nvSpPr>
            <p:spPr>
              <a:xfrm rot="10800000">
                <a:off x="4594224" y="3786491"/>
                <a:ext cx="4560888" cy="3071508"/>
              </a:xfrm>
              <a:prstGeom prst="rect">
                <a:avLst/>
              </a:prstGeom>
              <a:gradFill flip="none" rotWithShape="1">
                <a:gsLst>
                  <a:gs pos="0">
                    <a:schemeClr val="tx2">
                      <a:lumMod val="60000"/>
                      <a:lumOff val="40000"/>
                      <a:alpha val="0"/>
                    </a:schemeClr>
                  </a:gs>
                  <a:gs pos="34000">
                    <a:srgbClr val="047DC8">
                      <a:alpha val="13000"/>
                    </a:srgbClr>
                  </a:gs>
                  <a:gs pos="67000">
                    <a:schemeClr val="tx2">
                      <a:lumMod val="60000"/>
                      <a:lumOff val="40000"/>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r>
                  <a:rPr kumimoji="0" lang="en-US" altLang="ko-KR" sz="1800" b="0" i="0" u="none" strike="noStrike" kern="1200" cap="none" spc="0" normalizeH="0" baseline="0" noProof="0" dirty="0">
                    <a:ln>
                      <a:noFill/>
                    </a:ln>
                    <a:solidFill>
                      <a:schemeClr val="lt1"/>
                    </a:solidFill>
                    <a:effectLst/>
                    <a:uLnTx/>
                    <a:uFillTx/>
                    <a:latin typeface="+mn-lt"/>
                    <a:ea typeface="+mn-ea"/>
                    <a:cs typeface="+mn-cs"/>
                  </a:rPr>
                  <a:t> </a:t>
                </a:r>
                <a:endParaRPr kumimoji="0" lang="ko-KR" altLang="en-US" sz="1800" b="0" i="0" u="none" strike="noStrike" kern="1200" cap="none" spc="0" normalizeH="0" baseline="0" noProof="0" dirty="0">
                  <a:ln>
                    <a:noFill/>
                  </a:ln>
                  <a:solidFill>
                    <a:schemeClr val="lt1"/>
                  </a:solidFill>
                  <a:effectLst/>
                  <a:uLnTx/>
                  <a:uFillTx/>
                  <a:latin typeface="+mn-lt"/>
                  <a:ea typeface="+mn-ea"/>
                  <a:cs typeface="+mn-cs"/>
                </a:endParaRPr>
              </a:p>
            </p:txBody>
          </p:sp>
        </p:grpSp>
        <p:cxnSp>
          <p:nvCxnSpPr>
            <p:cNvPr id="12" name="직선 연결선 11"/>
            <p:cNvCxnSpPr/>
            <p:nvPr/>
          </p:nvCxnSpPr>
          <p:spPr>
            <a:xfrm rot="16200000" flipH="1">
              <a:off x="3859844" y="4133357"/>
              <a:ext cx="1446538" cy="0"/>
            </a:xfrm>
            <a:prstGeom prst="line">
              <a:avLst/>
            </a:prstGeom>
            <a:ln w="15875">
              <a:gradFill flip="none" rotWithShape="1">
                <a:gsLst>
                  <a:gs pos="0">
                    <a:schemeClr val="tx1">
                      <a:lumMod val="65000"/>
                      <a:lumOff val="35000"/>
                    </a:schemeClr>
                  </a:gs>
                  <a:gs pos="100000">
                    <a:schemeClr val="tx1">
                      <a:lumMod val="65000"/>
                      <a:lumOff val="35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grpSp>
        <p:nvGrpSpPr>
          <p:cNvPr id="5" name="그룹 39"/>
          <p:cNvGrpSpPr/>
          <p:nvPr/>
        </p:nvGrpSpPr>
        <p:grpSpPr>
          <a:xfrm>
            <a:off x="3389313" y="2606675"/>
            <a:ext cx="2284412" cy="2293938"/>
            <a:chOff x="3388698" y="2606944"/>
            <a:chExt cx="2285174" cy="2293243"/>
          </a:xfrm>
        </p:grpSpPr>
        <p:sp>
          <p:nvSpPr>
            <p:cNvPr id="97" name="타원 96"/>
            <p:cNvSpPr/>
            <p:nvPr/>
          </p:nvSpPr>
          <p:spPr>
            <a:xfrm>
              <a:off x="3472863" y="2694231"/>
              <a:ext cx="2127960" cy="2126606"/>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dirty="0">
                <a:ln>
                  <a:noFill/>
                </a:ln>
                <a:solidFill>
                  <a:schemeClr val="lt1"/>
                </a:solidFill>
                <a:effectLst/>
                <a:uLnTx/>
                <a:uFillTx/>
                <a:latin typeface="+mn-lt"/>
                <a:ea typeface="+mn-ea"/>
                <a:cs typeface="+mn-cs"/>
              </a:endParaRPr>
            </a:p>
          </p:txBody>
        </p:sp>
        <p:grpSp>
          <p:nvGrpSpPr>
            <p:cNvPr id="77846" name="그룹 94"/>
            <p:cNvGrpSpPr/>
            <p:nvPr/>
          </p:nvGrpSpPr>
          <p:grpSpPr>
            <a:xfrm>
              <a:off x="3388698" y="2606944"/>
              <a:ext cx="2285174" cy="2293243"/>
              <a:chOff x="3388698" y="2606944"/>
              <a:chExt cx="2285174" cy="2293243"/>
            </a:xfrm>
          </p:grpSpPr>
          <p:grpSp>
            <p:nvGrpSpPr>
              <p:cNvPr id="77851" name="그룹 158"/>
              <p:cNvGrpSpPr/>
              <p:nvPr/>
            </p:nvGrpSpPr>
            <p:grpSpPr>
              <a:xfrm>
                <a:off x="3388698" y="2606944"/>
                <a:ext cx="2285174" cy="2293243"/>
                <a:chOff x="3053301" y="2368285"/>
                <a:chExt cx="2647859" cy="2657210"/>
              </a:xfrm>
            </p:grpSpPr>
            <p:sp>
              <p:nvSpPr>
                <p:cNvPr id="28" name="막힌 원호 27"/>
                <p:cNvSpPr/>
                <p:nvPr/>
              </p:nvSpPr>
              <p:spPr>
                <a:xfrm rot="12572326">
                  <a:off x="3062501" y="2368285"/>
                  <a:ext cx="2638659" cy="2638821"/>
                </a:xfrm>
                <a:prstGeom prst="blockArc">
                  <a:avLst>
                    <a:gd name="adj1" fmla="val 9078229"/>
                    <a:gd name="adj2" fmla="val 14418256"/>
                    <a:gd name="adj3" fmla="val 25619"/>
                  </a:avLst>
                </a:prstGeom>
                <a:solidFill>
                  <a:srgbClr val="0481CE"/>
                </a:solidFill>
                <a:ln w="635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29" name="막힌 원호 28"/>
                <p:cNvSpPr/>
                <p:nvPr/>
              </p:nvSpPr>
              <p:spPr>
                <a:xfrm rot="18067786">
                  <a:off x="3062420" y="2368366"/>
                  <a:ext cx="2638821" cy="2638659"/>
                </a:xfrm>
                <a:prstGeom prst="blockArc">
                  <a:avLst>
                    <a:gd name="adj1" fmla="val 8856387"/>
                    <a:gd name="adj2" fmla="val 14294534"/>
                    <a:gd name="adj3" fmla="val 25706"/>
                  </a:avLst>
                </a:prstGeom>
                <a:solidFill>
                  <a:srgbClr val="8E8E8E"/>
                </a:solidFill>
                <a:ln w="635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30" name="막힌 원호 29"/>
                <p:cNvSpPr/>
                <p:nvPr/>
              </p:nvSpPr>
              <p:spPr>
                <a:xfrm rot="1841849">
                  <a:off x="3062501" y="2386674"/>
                  <a:ext cx="2638659" cy="2638821"/>
                </a:xfrm>
                <a:prstGeom prst="blockArc">
                  <a:avLst>
                    <a:gd name="adj1" fmla="val 8856669"/>
                    <a:gd name="adj2" fmla="val 14294534"/>
                    <a:gd name="adj3" fmla="val 25706"/>
                  </a:avLst>
                </a:prstGeom>
                <a:solidFill>
                  <a:srgbClr val="0A467C"/>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31" name="막힌 원호 30"/>
                <p:cNvSpPr/>
                <p:nvPr/>
              </p:nvSpPr>
              <p:spPr>
                <a:xfrm rot="7342110">
                  <a:off x="3053220" y="2386755"/>
                  <a:ext cx="2638821" cy="2638659"/>
                </a:xfrm>
                <a:prstGeom prst="blockArc">
                  <a:avLst>
                    <a:gd name="adj1" fmla="val 8776293"/>
                    <a:gd name="adj2" fmla="val 14294534"/>
                    <a:gd name="adj3" fmla="val 25706"/>
                  </a:avLst>
                </a:prstGeom>
                <a:solidFill>
                  <a:srgbClr val="0365A1"/>
                </a:solidFill>
                <a:ln w="635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dirty="0">
                    <a:ln>
                      <a:noFill/>
                    </a:ln>
                    <a:solidFill>
                      <a:schemeClr val="lt1"/>
                    </a:solidFill>
                    <a:effectLst/>
                    <a:uLnTx/>
                    <a:uFillTx/>
                    <a:latin typeface="+mn-lt"/>
                    <a:ea typeface="+mn-ea"/>
                    <a:cs typeface="+mn-cs"/>
                  </a:endParaRPr>
                </a:p>
              </p:txBody>
            </p:sp>
          </p:grpSp>
          <p:sp>
            <p:nvSpPr>
              <p:cNvPr id="87" name="타원 86"/>
              <p:cNvSpPr/>
              <p:nvPr/>
            </p:nvSpPr>
            <p:spPr>
              <a:xfrm>
                <a:off x="3438208" y="2751438"/>
                <a:ext cx="2090712" cy="2090710"/>
              </a:xfrm>
              <a:prstGeom prst="ellipse">
                <a:avLst/>
              </a:prstGeom>
              <a:gradFill flip="none" rotWithShape="1">
                <a:gsLst>
                  <a:gs pos="81000">
                    <a:schemeClr val="bg1">
                      <a:alpha val="0"/>
                    </a:schemeClr>
                  </a:gs>
                  <a:gs pos="84000">
                    <a:schemeClr val="bg1">
                      <a:alpha val="56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600" b="0" i="0" u="none" strike="noStrike" kern="1200" cap="none" spc="0" normalizeH="0" baseline="0" noProof="0" dirty="0">
                  <a:ln>
                    <a:noFill/>
                  </a:ln>
                  <a:solidFill>
                    <a:prstClr val="white"/>
                  </a:solidFill>
                  <a:effectLst/>
                  <a:uLnTx/>
                  <a:uFillTx/>
                  <a:latin typeface="+mn-lt"/>
                  <a:ea typeface="+mn-ea"/>
                  <a:cs typeface="+mn-cs"/>
                </a:endParaRPr>
              </a:p>
            </p:txBody>
          </p:sp>
          <p:grpSp>
            <p:nvGrpSpPr>
              <p:cNvPr id="77855" name="그룹 92"/>
              <p:cNvGrpSpPr/>
              <p:nvPr/>
            </p:nvGrpSpPr>
            <p:grpSpPr>
              <a:xfrm>
                <a:off x="3951284" y="2692174"/>
                <a:ext cx="1582744" cy="1134994"/>
                <a:chOff x="4416733" y="1685680"/>
                <a:chExt cx="1064911" cy="763653"/>
              </a:xfrm>
            </p:grpSpPr>
            <p:sp>
              <p:nvSpPr>
                <p:cNvPr id="90" name="타원 89"/>
                <p:cNvSpPr/>
                <p:nvPr/>
              </p:nvSpPr>
              <p:spPr>
                <a:xfrm rot="1357518">
                  <a:off x="4416448" y="1685995"/>
                  <a:ext cx="1065262" cy="763468"/>
                </a:xfrm>
                <a:prstGeom prst="ellipse">
                  <a:avLst/>
                </a:prstGeom>
                <a:gradFill flip="none" rotWithShape="1">
                  <a:gsLst>
                    <a:gs pos="0">
                      <a:schemeClr val="bg1">
                        <a:alpha val="74000"/>
                      </a:schemeClr>
                    </a:gs>
                    <a:gs pos="28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91" name="타원 90"/>
                <p:cNvSpPr/>
                <p:nvPr/>
              </p:nvSpPr>
              <p:spPr>
                <a:xfrm rot="2326258">
                  <a:off x="5050049" y="1773554"/>
                  <a:ext cx="386785" cy="177253"/>
                </a:xfrm>
                <a:prstGeom prst="ellipse">
                  <a:avLst/>
                </a:prstGeom>
                <a:gradFill flip="none" rotWithShape="1">
                  <a:gsLst>
                    <a:gs pos="0">
                      <a:schemeClr val="bg1"/>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600" b="0" i="0" u="none" strike="noStrike" kern="1200" cap="none" spc="0" normalizeH="0" baseline="0" noProof="0" dirty="0">
                    <a:ln>
                      <a:noFill/>
                    </a:ln>
                    <a:solidFill>
                      <a:prstClr val="white"/>
                    </a:solidFill>
                    <a:effectLst/>
                    <a:uLnTx/>
                    <a:uFillTx/>
                    <a:latin typeface="+mn-lt"/>
                    <a:ea typeface="+mn-ea"/>
                    <a:cs typeface="+mn-cs"/>
                  </a:endParaRPr>
                </a:p>
              </p:txBody>
            </p:sp>
          </p:grpSp>
        </p:grpSp>
      </p:grpSp>
      <p:sp>
        <p:nvSpPr>
          <p:cNvPr id="37" name="제목 6"/>
          <p:cNvSpPr txBox="1"/>
          <p:nvPr/>
        </p:nvSpPr>
        <p:spPr>
          <a:xfrm>
            <a:off x="3894138" y="3502025"/>
            <a:ext cx="1257300" cy="534988"/>
          </a:xfrm>
          <a:prstGeom prst="rect">
            <a:avLst/>
          </a:prstGeom>
        </p:spPr>
        <p:txBody>
          <a:bodyPr anchor="ctr"/>
          <a:lstStyle/>
          <a:p>
            <a:pPr marR="0" algn="ctr" defTabSz="914400" eaLnBrk="1" fontAlgn="auto" latinLnBrk="1" hangingPunct="1">
              <a:spcAft>
                <a:spcPts val="0"/>
              </a:spcAft>
              <a:buClrTx/>
              <a:buSzTx/>
              <a:buFontTx/>
              <a:defRPr/>
            </a:pPr>
            <a:r>
              <a:rPr kumimoji="0" lang="zh-CN" altLang="en-US" sz="2400" b="1" kern="1200" cap="none" spc="-150" normalizeH="0" baseline="0" noProof="0" dirty="0">
                <a:solidFill>
                  <a:schemeClr val="tx1">
                    <a:lumMod val="50000"/>
                    <a:lumOff val="50000"/>
                  </a:schemeClr>
                </a:solidFill>
                <a:latin typeface="微软雅黑" panose="020B0503020204020204" charset="-122"/>
                <a:ea typeface="微软雅黑" panose="020B0503020204020204" charset="-122"/>
                <a:cs typeface="Arial" panose="020B0604020202020204" pitchFamily="34" charset="0"/>
              </a:rPr>
              <a:t>风险</a:t>
            </a:r>
            <a:endParaRPr kumimoji="0" lang="zh-CN" altLang="en-US" sz="2400" b="1" kern="1200" cap="none" spc="-150" normalizeH="0" baseline="0" noProof="0" dirty="0">
              <a:solidFill>
                <a:schemeClr val="tx1">
                  <a:lumMod val="50000"/>
                  <a:lumOff val="50000"/>
                </a:schemeClr>
              </a:solidFill>
              <a:latin typeface="微软雅黑" panose="020B0503020204020204" charset="-122"/>
              <a:ea typeface="微软雅黑" panose="020B0503020204020204" charset="-122"/>
              <a:cs typeface="Arial" panose="020B0604020202020204" pitchFamily="34" charset="0"/>
            </a:endParaRPr>
          </a:p>
        </p:txBody>
      </p:sp>
      <p:sp>
        <p:nvSpPr>
          <p:cNvPr id="54" name="副标题 53"/>
          <p:cNvSpPr>
            <a:spLocks noGrp="1"/>
          </p:cNvSpPr>
          <p:nvPr>
            <p:ph type="subTitle" idx="1"/>
          </p:nvPr>
        </p:nvSpPr>
        <p:spPr>
          <a:xfrm>
            <a:off x="600710" y="1226185"/>
            <a:ext cx="3193415" cy="2677795"/>
          </a:xfrm>
        </p:spPr>
        <p:txBody>
          <a:bodyPr vert="horz" wrap="square" lIns="91440" tIns="45720" rIns="91440" bIns="45720" anchor="t">
            <a:noAutofit/>
          </a:bodyPr>
          <a:p>
            <a:pPr marL="0" marR="0" indent="0" defTabSz="914400" eaLnBrk="1" fontAlgn="auto" latinLnBrk="1" hangingPunct="1">
              <a:spcBef>
                <a:spcPts val="0"/>
              </a:spcBef>
              <a:spcAft>
                <a:spcPts val="0"/>
              </a:spcAft>
              <a:buClrTx/>
              <a:buSzTx/>
              <a:buFontTx/>
              <a:buNone/>
              <a:defRPr/>
            </a:pPr>
            <a:endParaRPr kumimoji="0" lang="en-US" altLang="ko-KR" sz="1600" b="1" kern="0" cap="none" spc="0" normalizeH="0" baseline="0" noProof="0" dirty="0">
              <a:solidFill>
                <a:srgbClr val="0A467C"/>
              </a:solidFill>
              <a:latin typeface="Arial" panose="020B0604020202020204" pitchFamily="34" charset="0"/>
              <a:ea typeface="HY견고딕" pitchFamily="18" charset="-127"/>
              <a:cs typeface="Arial" panose="020B0604020202020204" pitchFamily="34" charset="0"/>
            </a:endParaRPr>
          </a:p>
          <a:p>
            <a:pPr marR="0" defTabSz="914400" eaLnBrk="1" fontAlgn="auto" latinLnBrk="1" hangingPunct="1">
              <a:spcBef>
                <a:spcPts val="0"/>
              </a:spcBef>
              <a:spcAft>
                <a:spcPts val="0"/>
              </a:spcAft>
              <a:buClrTx/>
              <a:buSzTx/>
              <a:buFontTx/>
              <a:defRPr/>
            </a:pPr>
            <a:r>
              <a:rPr lang="en-US" altLang="ko-KR" sz="160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rPr>
              <a:t>码头危险货物装卸作业资质</a:t>
            </a:r>
            <a:endParaRPr kumimoji="0" lang="en-US" altLang="ko-KR" sz="1600" kern="1200" cap="none" spc="0" normalizeH="0" baseline="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endParaRPr>
          </a:p>
          <a:p>
            <a:pPr marR="0" defTabSz="914400" eaLnBrk="1" fontAlgn="auto" latinLnBrk="1" hangingPunct="1">
              <a:spcBef>
                <a:spcPts val="0"/>
              </a:spcBef>
              <a:spcAft>
                <a:spcPts val="0"/>
              </a:spcAft>
              <a:buClrTx/>
              <a:buSzTx/>
              <a:buFontTx/>
              <a:defRPr/>
            </a:pPr>
            <a:r>
              <a:rPr lang="en-US" altLang="ko-KR" sz="160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rPr>
              <a:t>作业人员安全意识和操作能力</a:t>
            </a:r>
            <a:endParaRPr kumimoji="0" lang="en-US" altLang="ko-KR" sz="1600" kern="1200" cap="none" spc="0" normalizeH="0" baseline="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endParaRPr>
          </a:p>
          <a:p>
            <a:pPr marR="0" defTabSz="914400" eaLnBrk="1" fontAlgn="auto" latinLnBrk="1" hangingPunct="1">
              <a:spcBef>
                <a:spcPts val="0"/>
              </a:spcBef>
              <a:spcAft>
                <a:spcPts val="0"/>
              </a:spcAft>
              <a:buClrTx/>
              <a:buSzTx/>
              <a:buFontTx/>
              <a:defRPr/>
            </a:pPr>
            <a:r>
              <a:rPr lang="en-US" altLang="ko-KR" sz="160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rPr>
              <a:t>码头疏港能力</a:t>
            </a:r>
            <a:endParaRPr kumimoji="0" lang="en-US" altLang="ko-KR" sz="1600" kern="1200" cap="none" spc="0" normalizeH="0" baseline="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endParaRPr>
          </a:p>
          <a:p>
            <a:pPr marR="0" defTabSz="914400" eaLnBrk="1" fontAlgn="auto" latinLnBrk="1" hangingPunct="1">
              <a:spcBef>
                <a:spcPts val="0"/>
              </a:spcBef>
              <a:spcAft>
                <a:spcPts val="0"/>
              </a:spcAft>
              <a:buClrTx/>
              <a:buSzTx/>
              <a:buFontTx/>
              <a:defRPr/>
            </a:pPr>
            <a:r>
              <a:rPr lang="en-US" altLang="ko-KR" sz="160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rPr>
              <a:t>码头电气和通讯设备的安全</a:t>
            </a:r>
            <a:endParaRPr kumimoji="0" lang="en-US" altLang="ko-KR" sz="1600" kern="1200" cap="none" spc="0" normalizeH="0" baseline="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endParaRPr>
          </a:p>
          <a:p>
            <a:pPr marR="0" defTabSz="914400" eaLnBrk="1" fontAlgn="auto" latinLnBrk="1" hangingPunct="1">
              <a:spcBef>
                <a:spcPts val="0"/>
              </a:spcBef>
              <a:spcAft>
                <a:spcPts val="0"/>
              </a:spcAft>
              <a:buClrTx/>
              <a:buSzTx/>
              <a:buFontTx/>
              <a:defRPr/>
            </a:pPr>
            <a:r>
              <a:rPr lang="en-US" altLang="ko-KR" sz="160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rPr>
              <a:t>应急预案和应急队伍、场地、设备</a:t>
            </a:r>
            <a:endParaRPr kumimoji="0" lang="en-US" altLang="ko-KR" sz="1600" kern="1200" cap="none" spc="0" normalizeH="0" baseline="0" noProof="0" dirty="0">
              <a:solidFill>
                <a:schemeClr val="tx1">
                  <a:lumMod val="65000"/>
                  <a:lumOff val="35000"/>
                </a:schemeClr>
              </a:solidFill>
              <a:latin typeface="Arial" panose="020B0604020202020204" pitchFamily="34" charset="0"/>
              <a:ea typeface="HY견고딕" pitchFamily="18" charset="-127"/>
              <a:cs typeface="Arial" panose="020B0604020202020204" pitchFamily="34" charset="0"/>
            </a:endParaRPr>
          </a:p>
          <a:p>
            <a:pPr marL="0" marR="0" indent="0" algn="l" defTabSz="914400" eaLnBrk="1" fontAlgn="auto" hangingPunct="1">
              <a:lnSpc>
                <a:spcPct val="150000"/>
              </a:lnSpc>
              <a:spcBef>
                <a:spcPts val="0"/>
              </a:spcBef>
              <a:spcAft>
                <a:spcPts val="0"/>
              </a:spcAft>
              <a:buClrTx/>
              <a:buSzTx/>
              <a:buFontTx/>
              <a:buNone/>
              <a:defRPr/>
            </a:pPr>
            <a:endParaRPr sz="1600" kern="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endParaRPr>
          </a:p>
        </p:txBody>
      </p:sp>
      <p:sp>
        <p:nvSpPr>
          <p:cNvPr id="4" name="文本框 3"/>
          <p:cNvSpPr txBox="1"/>
          <p:nvPr/>
        </p:nvSpPr>
        <p:spPr>
          <a:xfrm rot="18720000">
            <a:off x="3571240" y="3028315"/>
            <a:ext cx="690880" cy="398780"/>
          </a:xfrm>
          <a:prstGeom prst="rect">
            <a:avLst/>
          </a:prstGeom>
          <a:noFill/>
        </p:spPr>
        <p:txBody>
          <a:bodyPr wrap="none" rtlCol="0">
            <a:spAutoFit/>
          </a:bodyPr>
          <a:p>
            <a:r>
              <a:rPr lang="zh-CN" altLang="en-US" sz="2000" b="1">
                <a:solidFill>
                  <a:schemeClr val="bg1"/>
                </a:solidFill>
                <a:latin typeface="微软雅黑" panose="020B0503020204020204" charset="-122"/>
                <a:ea typeface="微软雅黑" panose="020B0503020204020204" charset="-122"/>
              </a:rPr>
              <a:t>港口</a:t>
            </a:r>
            <a:endParaRPr lang="zh-CN" altLang="en-US" sz="2000" b="1">
              <a:solidFill>
                <a:schemeClr val="bg1"/>
              </a:solidFill>
              <a:latin typeface="微软雅黑" panose="020B0503020204020204" charset="-122"/>
              <a:ea typeface="微软雅黑" panose="020B0503020204020204" charset="-122"/>
            </a:endParaRPr>
          </a:p>
        </p:txBody>
      </p:sp>
      <p:sp>
        <p:nvSpPr>
          <p:cNvPr id="6" name="文本框 5"/>
          <p:cNvSpPr txBox="1"/>
          <p:nvPr/>
        </p:nvSpPr>
        <p:spPr>
          <a:xfrm rot="2460000">
            <a:off x="4822190" y="3076575"/>
            <a:ext cx="690880" cy="398780"/>
          </a:xfrm>
          <a:prstGeom prst="rect">
            <a:avLst/>
          </a:prstGeom>
          <a:noFill/>
        </p:spPr>
        <p:txBody>
          <a:bodyPr wrap="none" rtlCol="0">
            <a:spAutoFit/>
          </a:bodyPr>
          <a:p>
            <a:r>
              <a:rPr lang="zh-CN" altLang="en-US" sz="2000" b="1">
                <a:solidFill>
                  <a:schemeClr val="bg1"/>
                </a:solidFill>
                <a:latin typeface="微软雅黑" panose="020B0503020204020204" charset="-122"/>
                <a:ea typeface="微软雅黑" panose="020B0503020204020204" charset="-122"/>
              </a:rPr>
              <a:t>船舶</a:t>
            </a:r>
            <a:endParaRPr lang="zh-CN" altLang="en-US" sz="2000" b="1">
              <a:solidFill>
                <a:schemeClr val="bg1"/>
              </a:solidFill>
              <a:latin typeface="微软雅黑" panose="020B0503020204020204" charset="-122"/>
              <a:ea typeface="微软雅黑" panose="020B0503020204020204" charset="-122"/>
            </a:endParaRPr>
          </a:p>
        </p:txBody>
      </p:sp>
      <p:sp>
        <p:nvSpPr>
          <p:cNvPr id="13" name="文本框 12"/>
          <p:cNvSpPr txBox="1"/>
          <p:nvPr/>
        </p:nvSpPr>
        <p:spPr>
          <a:xfrm rot="18720000">
            <a:off x="4803140" y="4094480"/>
            <a:ext cx="690880" cy="398780"/>
          </a:xfrm>
          <a:prstGeom prst="rect">
            <a:avLst/>
          </a:prstGeom>
          <a:noFill/>
        </p:spPr>
        <p:txBody>
          <a:bodyPr wrap="none" rtlCol="0">
            <a:spAutoFit/>
          </a:bodyPr>
          <a:p>
            <a:r>
              <a:rPr lang="zh-CN" altLang="en-US" sz="2000" b="1">
                <a:solidFill>
                  <a:schemeClr val="bg1"/>
                </a:solidFill>
                <a:latin typeface="微软雅黑" panose="020B0503020204020204" charset="-122"/>
                <a:ea typeface="微软雅黑" panose="020B0503020204020204" charset="-122"/>
              </a:rPr>
              <a:t>船员</a:t>
            </a:r>
            <a:endParaRPr lang="zh-CN" altLang="en-US" sz="2000" b="1">
              <a:solidFill>
                <a:schemeClr val="bg1"/>
              </a:solidFill>
              <a:latin typeface="微软雅黑" panose="020B0503020204020204" charset="-122"/>
              <a:ea typeface="微软雅黑" panose="020B0503020204020204" charset="-122"/>
            </a:endParaRPr>
          </a:p>
        </p:txBody>
      </p:sp>
      <p:sp>
        <p:nvSpPr>
          <p:cNvPr id="14" name="文本框 13"/>
          <p:cNvSpPr txBox="1"/>
          <p:nvPr/>
        </p:nvSpPr>
        <p:spPr>
          <a:xfrm rot="2460000">
            <a:off x="3571875" y="4107815"/>
            <a:ext cx="690880" cy="398780"/>
          </a:xfrm>
          <a:prstGeom prst="rect">
            <a:avLst/>
          </a:prstGeom>
          <a:noFill/>
        </p:spPr>
        <p:txBody>
          <a:bodyPr wrap="none" rtlCol="0">
            <a:spAutoFit/>
          </a:bodyPr>
          <a:p>
            <a:r>
              <a:rPr lang="zh-CN" altLang="en-US" sz="2000" b="1">
                <a:solidFill>
                  <a:schemeClr val="bg1"/>
                </a:solidFill>
                <a:latin typeface="微软雅黑" panose="020B0503020204020204" charset="-122"/>
                <a:ea typeface="微软雅黑" panose="020B0503020204020204" charset="-122"/>
              </a:rPr>
              <a:t>货物</a:t>
            </a:r>
            <a:endParaRPr lang="zh-CN" altLang="en-US" sz="2000" b="1">
              <a:solidFill>
                <a:schemeClr val="bg1"/>
              </a:solidFill>
              <a:latin typeface="微软雅黑" panose="020B0503020204020204" charset="-122"/>
              <a:ea typeface="微软雅黑" panose="020B0503020204020204" charset="-122"/>
            </a:endParaRPr>
          </a:p>
        </p:txBody>
      </p:sp>
      <p:sp>
        <p:nvSpPr>
          <p:cNvPr id="16" name="副标题 53"/>
          <p:cNvSpPr>
            <a:spLocks noGrp="1"/>
          </p:cNvSpPr>
          <p:nvPr/>
        </p:nvSpPr>
        <p:spPr>
          <a:xfrm>
            <a:off x="5278120" y="1214120"/>
            <a:ext cx="3193415" cy="2677795"/>
          </a:xfrm>
          <a:prstGeom prst="rect">
            <a:avLst/>
          </a:prstGeom>
          <a:noFill/>
          <a:ln w="9525">
            <a:noFill/>
          </a:ln>
        </p:spPr>
        <p:txBody>
          <a:bodyPr vert="horz" wrap="square" lIns="91440" tIns="45720" rIns="91440" bIns="45720" anchor="t">
            <a:noAutofit/>
          </a:bodyPr>
          <a:lstStyle>
            <a:lvl1pPr marL="342900" indent="-342900" algn="l" rtl="0" fontAlgn="base" latinLnBrk="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latinLnBrk="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latinLnBrk="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latinLnBrk="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latinLnBrk="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indent="0" defTabSz="914400" eaLnBrk="1" fontAlgn="auto" latinLnBrk="1" hangingPunct="1">
              <a:spcBef>
                <a:spcPts val="0"/>
              </a:spcBef>
              <a:spcAft>
                <a:spcPts val="0"/>
              </a:spcAft>
              <a:buClrTx/>
              <a:buSzTx/>
              <a:buFontTx/>
              <a:buNone/>
              <a:defRPr/>
            </a:pPr>
            <a:endParaRPr kumimoji="0" lang="en-US" altLang="ko-KR" sz="1600" b="1" kern="0" cap="none" spc="0" normalizeH="0" baseline="0" noProof="0" dirty="0">
              <a:solidFill>
                <a:srgbClr val="0A467C"/>
              </a:solidFill>
              <a:latin typeface="Arial" panose="020B0604020202020204" pitchFamily="34" charset="0"/>
              <a:ea typeface="HY견고딕" pitchFamily="18" charset="-127"/>
              <a:cs typeface="Arial" panose="020B0604020202020204" pitchFamily="34" charset="0"/>
            </a:endParaRPr>
          </a:p>
          <a:p>
            <a:pPr marR="0" defTabSz="914400" eaLnBrk="1" fontAlgn="auto" latinLnBrk="1" hangingPunct="1">
              <a:spcBef>
                <a:spcPts val="0"/>
              </a:spcBef>
              <a:spcAft>
                <a:spcPts val="0"/>
              </a:spcAft>
              <a:buClrTx/>
              <a:buSzTx/>
              <a:buFontTx/>
              <a:defRPr/>
            </a:pPr>
            <a:r>
              <a:rPr lang="en-US" altLang="ko-KR" sz="160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rPr>
              <a:t>船舶危险货物符合证明</a:t>
            </a:r>
            <a:endParaRPr lang="en-US" altLang="ko-KR" sz="160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endParaRPr>
          </a:p>
          <a:p>
            <a:pPr marR="0" defTabSz="914400" eaLnBrk="1" fontAlgn="auto" latinLnBrk="1" hangingPunct="1">
              <a:spcBef>
                <a:spcPts val="0"/>
              </a:spcBef>
              <a:spcAft>
                <a:spcPts val="0"/>
              </a:spcAft>
              <a:buClrTx/>
              <a:buSzTx/>
              <a:buFontTx/>
              <a:defRPr/>
            </a:pPr>
            <a:r>
              <a:rPr lang="en-US" altLang="ko-KR" sz="160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rPr>
              <a:t>船舶的船龄</a:t>
            </a:r>
            <a:r>
              <a:rPr lang="zh-CN" altLang="en-US" sz="160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rPr>
              <a:t>和</a:t>
            </a:r>
            <a:r>
              <a:rPr lang="en-US" altLang="ko-KR" sz="160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rPr>
              <a:t>安全技术状况</a:t>
            </a:r>
            <a:endParaRPr lang="en-US" altLang="ko-KR" sz="160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endParaRPr>
          </a:p>
          <a:p>
            <a:pPr marR="0" defTabSz="914400" eaLnBrk="1" fontAlgn="auto" latinLnBrk="1" hangingPunct="1">
              <a:spcBef>
                <a:spcPts val="0"/>
              </a:spcBef>
              <a:spcAft>
                <a:spcPts val="0"/>
              </a:spcAft>
              <a:buClrTx/>
              <a:buSzTx/>
              <a:buFontTx/>
              <a:defRPr/>
            </a:pPr>
            <a:r>
              <a:rPr lang="en-US" altLang="ko-KR" sz="160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rPr>
              <a:t>船舶结构</a:t>
            </a:r>
            <a:r>
              <a:rPr lang="zh-CN" altLang="en-US" sz="160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rPr>
              <a:t>和</a:t>
            </a:r>
            <a:r>
              <a:rPr lang="en-US" altLang="ko-KR" sz="160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rPr>
              <a:t>安全设备</a:t>
            </a:r>
            <a:endParaRPr lang="en-US" altLang="ko-KR" sz="160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endParaRPr>
          </a:p>
          <a:p>
            <a:pPr marR="0" defTabSz="914400" eaLnBrk="1" fontAlgn="auto" latinLnBrk="1" hangingPunct="1">
              <a:spcBef>
                <a:spcPts val="0"/>
              </a:spcBef>
              <a:spcAft>
                <a:spcPts val="0"/>
              </a:spcAft>
              <a:buClrTx/>
              <a:buSzTx/>
              <a:buFontTx/>
              <a:defRPr/>
            </a:pPr>
            <a:r>
              <a:rPr lang="en-US" altLang="ko-KR" sz="160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rPr>
              <a:t>防爆设备配备</a:t>
            </a:r>
            <a:r>
              <a:rPr lang="zh-CN" altLang="en-US" sz="160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rPr>
              <a:t>和</a:t>
            </a:r>
            <a:r>
              <a:rPr lang="en-US" altLang="ko-KR" sz="160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rPr>
              <a:t>应急设施</a:t>
            </a:r>
            <a:endParaRPr lang="en-US" altLang="ko-KR" sz="160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endParaRPr>
          </a:p>
          <a:p>
            <a:pPr marL="0" marR="0" indent="0" algn="l" defTabSz="914400" eaLnBrk="1" fontAlgn="auto" hangingPunct="1">
              <a:lnSpc>
                <a:spcPct val="150000"/>
              </a:lnSpc>
              <a:spcBef>
                <a:spcPts val="0"/>
              </a:spcBef>
              <a:spcAft>
                <a:spcPts val="0"/>
              </a:spcAft>
              <a:buClrTx/>
              <a:buSzTx/>
              <a:buFontTx/>
              <a:buNone/>
              <a:defRPr/>
            </a:pPr>
            <a:endParaRPr sz="1600" kern="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endParaRPr>
          </a:p>
        </p:txBody>
      </p:sp>
      <p:sp>
        <p:nvSpPr>
          <p:cNvPr id="20" name="副标题 53"/>
          <p:cNvSpPr>
            <a:spLocks noGrp="1"/>
          </p:cNvSpPr>
          <p:nvPr/>
        </p:nvSpPr>
        <p:spPr>
          <a:xfrm>
            <a:off x="600710" y="4351655"/>
            <a:ext cx="3193415" cy="2677795"/>
          </a:xfrm>
          <a:prstGeom prst="rect">
            <a:avLst/>
          </a:prstGeom>
          <a:noFill/>
          <a:ln w="9525">
            <a:noFill/>
          </a:ln>
        </p:spPr>
        <p:txBody>
          <a:bodyPr vert="horz" wrap="square" lIns="91440" tIns="45720" rIns="91440" bIns="45720" anchor="t">
            <a:noAutofit/>
          </a:bodyPr>
          <a:lstStyle>
            <a:lvl1pPr marL="342900" indent="-342900" algn="l" rtl="0" fontAlgn="base" latinLnBrk="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latinLnBrk="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latinLnBrk="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latinLnBrk="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latinLnBrk="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indent="0" defTabSz="914400" eaLnBrk="1" fontAlgn="auto" latinLnBrk="1" hangingPunct="1">
              <a:spcBef>
                <a:spcPts val="0"/>
              </a:spcBef>
              <a:spcAft>
                <a:spcPts val="0"/>
              </a:spcAft>
              <a:buClrTx/>
              <a:buSzTx/>
              <a:buFontTx/>
              <a:buNone/>
              <a:defRPr/>
            </a:pPr>
            <a:endParaRPr kumimoji="0" lang="en-US" altLang="ko-KR" sz="1600" b="1" kern="0" cap="none" spc="0" normalizeH="0" baseline="0" noProof="0" dirty="0">
              <a:solidFill>
                <a:srgbClr val="0A467C"/>
              </a:solidFill>
              <a:latin typeface="Arial" panose="020B0604020202020204" pitchFamily="34" charset="0"/>
              <a:ea typeface="HY견고딕" pitchFamily="18" charset="-127"/>
              <a:cs typeface="Arial" panose="020B0604020202020204" pitchFamily="34" charset="0"/>
            </a:endParaRPr>
          </a:p>
          <a:p>
            <a:pPr marR="0" defTabSz="914400" eaLnBrk="1" fontAlgn="auto" latinLnBrk="1" hangingPunct="1">
              <a:spcBef>
                <a:spcPts val="0"/>
              </a:spcBef>
              <a:spcAft>
                <a:spcPts val="0"/>
              </a:spcAft>
              <a:buClrTx/>
              <a:buSzTx/>
              <a:buFontTx/>
              <a:defRPr/>
            </a:pPr>
            <a:r>
              <a:rPr lang="en-US" altLang="ko-KR" sz="160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rPr>
              <a:t>罐柜积载</a:t>
            </a:r>
            <a:r>
              <a:rPr lang="en-US" altLang="ko-KR" sz="160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rPr>
              <a:t>要求</a:t>
            </a:r>
            <a:r>
              <a:rPr lang="zh-CN" altLang="en-US" sz="160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rPr>
              <a:t>的</a:t>
            </a:r>
            <a:r>
              <a:rPr lang="en-US" altLang="ko-KR" sz="160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rPr>
              <a:t>满足</a:t>
            </a:r>
            <a:endParaRPr lang="en-US" altLang="ko-KR" sz="160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endParaRPr>
          </a:p>
          <a:p>
            <a:pPr marR="0" defTabSz="914400" eaLnBrk="1" fontAlgn="auto" latinLnBrk="1" hangingPunct="1">
              <a:spcBef>
                <a:spcPts val="0"/>
              </a:spcBef>
              <a:spcAft>
                <a:spcPts val="0"/>
              </a:spcAft>
              <a:buClrTx/>
              <a:buSzTx/>
              <a:buFontTx/>
              <a:defRPr/>
            </a:pPr>
            <a:r>
              <a:rPr lang="en-US" altLang="ko-KR" sz="160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rPr>
              <a:t>罐柜离船舷的距离</a:t>
            </a:r>
            <a:endParaRPr lang="en-US" altLang="ko-KR" sz="160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endParaRPr>
          </a:p>
          <a:p>
            <a:pPr marR="0" defTabSz="914400" eaLnBrk="1" fontAlgn="auto" latinLnBrk="1" hangingPunct="1">
              <a:spcBef>
                <a:spcPts val="0"/>
              </a:spcBef>
              <a:spcAft>
                <a:spcPts val="0"/>
              </a:spcAft>
              <a:buClrTx/>
              <a:buSzTx/>
              <a:buFontTx/>
              <a:defRPr/>
            </a:pPr>
            <a:r>
              <a:rPr lang="en-US" altLang="ko-KR" sz="160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rPr>
              <a:t>采取的防碰撞措施</a:t>
            </a:r>
            <a:endParaRPr lang="en-US" altLang="ko-KR" sz="160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endParaRPr>
          </a:p>
          <a:p>
            <a:pPr marR="0" defTabSz="914400" eaLnBrk="1" fontAlgn="auto" latinLnBrk="1" hangingPunct="1">
              <a:spcBef>
                <a:spcPts val="0"/>
              </a:spcBef>
              <a:spcAft>
                <a:spcPts val="0"/>
              </a:spcAft>
              <a:buClrTx/>
              <a:buSzTx/>
              <a:buFontTx/>
              <a:defRPr/>
            </a:pPr>
            <a:r>
              <a:rPr lang="en-US" altLang="ko-KR" sz="160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rPr>
              <a:t>罐柜仪表的监控</a:t>
            </a:r>
            <a:r>
              <a:rPr lang="zh-CN" altLang="en-US" sz="160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rPr>
              <a:t>及</a:t>
            </a:r>
            <a:r>
              <a:rPr lang="en-US" altLang="ko-KR" sz="160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rPr>
              <a:t>应急处置</a:t>
            </a:r>
            <a:endParaRPr lang="en-US" altLang="ko-KR" sz="160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endParaRPr>
          </a:p>
          <a:p>
            <a:pPr marL="0" marR="0" indent="0" algn="l" defTabSz="914400" eaLnBrk="1" fontAlgn="auto" hangingPunct="1">
              <a:lnSpc>
                <a:spcPct val="150000"/>
              </a:lnSpc>
              <a:spcBef>
                <a:spcPts val="0"/>
              </a:spcBef>
              <a:spcAft>
                <a:spcPts val="0"/>
              </a:spcAft>
              <a:buClrTx/>
              <a:buSzTx/>
              <a:buFontTx/>
              <a:buNone/>
              <a:defRPr/>
            </a:pPr>
            <a:endParaRPr sz="1600" kern="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endParaRPr>
          </a:p>
        </p:txBody>
      </p:sp>
      <p:sp>
        <p:nvSpPr>
          <p:cNvPr id="21" name="副标题 53"/>
          <p:cNvSpPr>
            <a:spLocks noGrp="1"/>
          </p:cNvSpPr>
          <p:nvPr/>
        </p:nvSpPr>
        <p:spPr>
          <a:xfrm>
            <a:off x="5402580" y="4351655"/>
            <a:ext cx="3193415" cy="2677795"/>
          </a:xfrm>
          <a:prstGeom prst="rect">
            <a:avLst/>
          </a:prstGeom>
          <a:noFill/>
          <a:ln w="9525">
            <a:noFill/>
          </a:ln>
        </p:spPr>
        <p:txBody>
          <a:bodyPr vert="horz" wrap="square" lIns="91440" tIns="45720" rIns="91440" bIns="45720" anchor="t">
            <a:noAutofit/>
          </a:bodyPr>
          <a:lstStyle>
            <a:lvl1pPr marL="342900" indent="-342900" algn="l" rtl="0" fontAlgn="base" latinLnBrk="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latinLnBrk="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latinLnBrk="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latinLnBrk="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latinLnBrk="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indent="0" defTabSz="914400" eaLnBrk="1" fontAlgn="auto" latinLnBrk="1" hangingPunct="1">
              <a:spcBef>
                <a:spcPts val="0"/>
              </a:spcBef>
              <a:spcAft>
                <a:spcPts val="0"/>
              </a:spcAft>
              <a:buClrTx/>
              <a:buSzTx/>
              <a:buFontTx/>
              <a:buNone/>
              <a:defRPr/>
            </a:pPr>
            <a:endParaRPr kumimoji="0" lang="en-US" altLang="ko-KR" sz="1600" b="1" kern="0" cap="none" spc="0" normalizeH="0" baseline="0" noProof="0" dirty="0">
              <a:solidFill>
                <a:srgbClr val="0A467C"/>
              </a:solidFill>
              <a:latin typeface="Arial" panose="020B0604020202020204" pitchFamily="34" charset="0"/>
              <a:ea typeface="HY견고딕" pitchFamily="18" charset="-127"/>
              <a:cs typeface="Arial" panose="020B0604020202020204" pitchFamily="34" charset="0"/>
            </a:endParaRPr>
          </a:p>
          <a:p>
            <a:pPr marR="0" defTabSz="914400" eaLnBrk="1" fontAlgn="auto" latinLnBrk="1" hangingPunct="1">
              <a:spcBef>
                <a:spcPts val="0"/>
              </a:spcBef>
              <a:spcAft>
                <a:spcPts val="0"/>
              </a:spcAft>
              <a:buClrTx/>
              <a:buSzTx/>
              <a:buFontTx/>
              <a:defRPr/>
            </a:pPr>
            <a:r>
              <a:rPr lang="en-US" altLang="ko-KR" sz="160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rPr>
              <a:t>船员接受专项培训</a:t>
            </a:r>
            <a:r>
              <a:rPr lang="zh-CN" altLang="en-US" sz="160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rPr>
              <a:t>及</a:t>
            </a:r>
            <a:r>
              <a:rPr lang="en-US" altLang="ko-KR" sz="160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rPr>
              <a:t>培训证明</a:t>
            </a:r>
            <a:endParaRPr lang="en-US" altLang="ko-KR" sz="160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endParaRPr>
          </a:p>
          <a:p>
            <a:pPr marR="0" defTabSz="914400" eaLnBrk="1" fontAlgn="auto" latinLnBrk="1" hangingPunct="1">
              <a:spcBef>
                <a:spcPts val="0"/>
              </a:spcBef>
              <a:spcAft>
                <a:spcPts val="0"/>
              </a:spcAft>
              <a:buClrTx/>
              <a:buSzTx/>
              <a:buFontTx/>
              <a:defRPr/>
            </a:pPr>
            <a:r>
              <a:rPr lang="en-US" altLang="ko-KR" sz="160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rPr>
              <a:t>对危险货物管理法规的了解</a:t>
            </a:r>
            <a:endParaRPr lang="en-US" altLang="ko-KR" sz="160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endParaRPr>
          </a:p>
          <a:p>
            <a:pPr marR="0" defTabSz="914400" eaLnBrk="1" fontAlgn="auto" latinLnBrk="1" hangingPunct="1">
              <a:spcBef>
                <a:spcPts val="0"/>
              </a:spcBef>
              <a:spcAft>
                <a:spcPts val="0"/>
              </a:spcAft>
              <a:buClrTx/>
              <a:buSzTx/>
              <a:buFontTx/>
              <a:defRPr/>
            </a:pPr>
            <a:r>
              <a:rPr lang="en-US" altLang="ko-KR" sz="160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rPr>
              <a:t>船岸货物交接时货物状况检查</a:t>
            </a:r>
            <a:endParaRPr lang="en-US" altLang="ko-KR" sz="160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endParaRPr>
          </a:p>
          <a:p>
            <a:pPr marR="0" defTabSz="914400" eaLnBrk="1" fontAlgn="auto" latinLnBrk="1" hangingPunct="1">
              <a:spcBef>
                <a:spcPts val="0"/>
              </a:spcBef>
              <a:spcAft>
                <a:spcPts val="0"/>
              </a:spcAft>
              <a:buClrTx/>
              <a:buSzTx/>
              <a:buFontTx/>
              <a:defRPr/>
            </a:pPr>
            <a:r>
              <a:rPr lang="en-US" altLang="ko-KR" sz="160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rPr>
              <a:t>航行途中货物信息的监测能力</a:t>
            </a:r>
            <a:endParaRPr lang="en-US" altLang="ko-KR" sz="160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endParaRPr>
          </a:p>
          <a:p>
            <a:pPr marR="0" defTabSz="914400" eaLnBrk="1" fontAlgn="auto" latinLnBrk="1" hangingPunct="1">
              <a:spcBef>
                <a:spcPts val="0"/>
              </a:spcBef>
              <a:spcAft>
                <a:spcPts val="0"/>
              </a:spcAft>
              <a:buClrTx/>
              <a:buSzTx/>
              <a:buFontTx/>
              <a:defRPr/>
            </a:pPr>
            <a:r>
              <a:rPr lang="en-US" altLang="ko-KR" sz="160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rPr>
              <a:t>对LNG罐柜应急处置预案熟悉程度</a:t>
            </a:r>
            <a:endParaRPr lang="en-US" altLang="ko-KR" sz="160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endParaRPr>
          </a:p>
          <a:p>
            <a:pPr marR="0" defTabSz="914400" eaLnBrk="1" fontAlgn="auto" latinLnBrk="1" hangingPunct="1">
              <a:spcBef>
                <a:spcPts val="0"/>
              </a:spcBef>
              <a:spcAft>
                <a:spcPts val="0"/>
              </a:spcAft>
              <a:buClrTx/>
              <a:buSzTx/>
              <a:buFontTx/>
              <a:defRPr/>
            </a:pPr>
            <a:endParaRPr lang="en-US" altLang="ko-KR" sz="160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4">
                                            <p:txEl>
                                              <p:pRg st="1" end="1"/>
                                            </p:txEl>
                                          </p:spTgt>
                                        </p:tgtEl>
                                        <p:attrNameLst>
                                          <p:attrName>style.visibility</p:attrName>
                                        </p:attrNameLst>
                                      </p:cBhvr>
                                      <p:to>
                                        <p:strVal val="visible"/>
                                      </p:to>
                                    </p:set>
                                    <p:animEffect transition="in" filter="blinds(horizontal)">
                                      <p:cBhvr>
                                        <p:cTn id="7" dur="500"/>
                                        <p:tgtEl>
                                          <p:spTgt spid="54">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4">
                                            <p:txEl>
                                              <p:pRg st="2" end="2"/>
                                            </p:txEl>
                                          </p:spTgt>
                                        </p:tgtEl>
                                        <p:attrNameLst>
                                          <p:attrName>style.visibility</p:attrName>
                                        </p:attrNameLst>
                                      </p:cBhvr>
                                      <p:to>
                                        <p:strVal val="visible"/>
                                      </p:to>
                                    </p:set>
                                    <p:animEffect transition="in" filter="blinds(horizontal)">
                                      <p:cBhvr>
                                        <p:cTn id="10" dur="500"/>
                                        <p:tgtEl>
                                          <p:spTgt spid="54">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54">
                                            <p:txEl>
                                              <p:pRg st="3" end="3"/>
                                            </p:txEl>
                                          </p:spTgt>
                                        </p:tgtEl>
                                        <p:attrNameLst>
                                          <p:attrName>style.visibility</p:attrName>
                                        </p:attrNameLst>
                                      </p:cBhvr>
                                      <p:to>
                                        <p:strVal val="visible"/>
                                      </p:to>
                                    </p:set>
                                    <p:animEffect transition="in" filter="blinds(horizontal)">
                                      <p:cBhvr>
                                        <p:cTn id="13" dur="500"/>
                                        <p:tgtEl>
                                          <p:spTgt spid="54">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54">
                                            <p:txEl>
                                              <p:pRg st="4" end="4"/>
                                            </p:txEl>
                                          </p:spTgt>
                                        </p:tgtEl>
                                        <p:attrNameLst>
                                          <p:attrName>style.visibility</p:attrName>
                                        </p:attrNameLst>
                                      </p:cBhvr>
                                      <p:to>
                                        <p:strVal val="visible"/>
                                      </p:to>
                                    </p:set>
                                    <p:animEffect transition="in" filter="blinds(horizontal)">
                                      <p:cBhvr>
                                        <p:cTn id="16" dur="500"/>
                                        <p:tgtEl>
                                          <p:spTgt spid="54">
                                            <p:txEl>
                                              <p:pRg st="4" end="4"/>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54">
                                            <p:txEl>
                                              <p:pRg st="5" end="5"/>
                                            </p:txEl>
                                          </p:spTgt>
                                        </p:tgtEl>
                                        <p:attrNameLst>
                                          <p:attrName>style.visibility</p:attrName>
                                        </p:attrNameLst>
                                      </p:cBhvr>
                                      <p:to>
                                        <p:strVal val="visible"/>
                                      </p:to>
                                    </p:set>
                                    <p:animEffect transition="in" filter="blinds(horizontal)">
                                      <p:cBhvr>
                                        <p:cTn id="19" dur="500"/>
                                        <p:tgtEl>
                                          <p:spTgt spid="54">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16">
                                            <p:txEl>
                                              <p:pRg st="1" end="1"/>
                                            </p:txEl>
                                          </p:spTgt>
                                        </p:tgtEl>
                                        <p:attrNameLst>
                                          <p:attrName>style.visibility</p:attrName>
                                        </p:attrNameLst>
                                      </p:cBhvr>
                                      <p:to>
                                        <p:strVal val="visible"/>
                                      </p:to>
                                    </p:set>
                                    <p:animEffect transition="in" filter="blinds(horizontal)">
                                      <p:cBhvr>
                                        <p:cTn id="24" dur="500"/>
                                        <p:tgtEl>
                                          <p:spTgt spid="16">
                                            <p:txEl>
                                              <p:pRg st="1" end="1"/>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16">
                                            <p:txEl>
                                              <p:pRg st="2" end="2"/>
                                            </p:txEl>
                                          </p:spTgt>
                                        </p:tgtEl>
                                        <p:attrNameLst>
                                          <p:attrName>style.visibility</p:attrName>
                                        </p:attrNameLst>
                                      </p:cBhvr>
                                      <p:to>
                                        <p:strVal val="visible"/>
                                      </p:to>
                                    </p:set>
                                    <p:animEffect transition="in" filter="blinds(horizontal)">
                                      <p:cBhvr>
                                        <p:cTn id="27" dur="500"/>
                                        <p:tgtEl>
                                          <p:spTgt spid="16">
                                            <p:txEl>
                                              <p:pRg st="2" end="2"/>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16">
                                            <p:txEl>
                                              <p:pRg st="3" end="3"/>
                                            </p:txEl>
                                          </p:spTgt>
                                        </p:tgtEl>
                                        <p:attrNameLst>
                                          <p:attrName>style.visibility</p:attrName>
                                        </p:attrNameLst>
                                      </p:cBhvr>
                                      <p:to>
                                        <p:strVal val="visible"/>
                                      </p:to>
                                    </p:set>
                                    <p:animEffect transition="in" filter="blinds(horizontal)">
                                      <p:cBhvr>
                                        <p:cTn id="30" dur="500"/>
                                        <p:tgtEl>
                                          <p:spTgt spid="16">
                                            <p:txEl>
                                              <p:pRg st="3" end="3"/>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16">
                                            <p:txEl>
                                              <p:pRg st="4" end="4"/>
                                            </p:txEl>
                                          </p:spTgt>
                                        </p:tgtEl>
                                        <p:attrNameLst>
                                          <p:attrName>style.visibility</p:attrName>
                                        </p:attrNameLst>
                                      </p:cBhvr>
                                      <p:to>
                                        <p:strVal val="visible"/>
                                      </p:to>
                                    </p:set>
                                    <p:animEffect transition="in" filter="blinds(horizontal)">
                                      <p:cBhvr>
                                        <p:cTn id="33" dur="500"/>
                                        <p:tgtEl>
                                          <p:spTgt spid="16">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20">
                                            <p:txEl>
                                              <p:pRg st="1" end="1"/>
                                            </p:txEl>
                                          </p:spTgt>
                                        </p:tgtEl>
                                        <p:attrNameLst>
                                          <p:attrName>style.visibility</p:attrName>
                                        </p:attrNameLst>
                                      </p:cBhvr>
                                      <p:to>
                                        <p:strVal val="visible"/>
                                      </p:to>
                                    </p:set>
                                    <p:animEffect transition="in" filter="blinds(horizontal)">
                                      <p:cBhvr>
                                        <p:cTn id="38" dur="500"/>
                                        <p:tgtEl>
                                          <p:spTgt spid="20">
                                            <p:txEl>
                                              <p:pRg st="1" end="1"/>
                                            </p:txEl>
                                          </p:spTgt>
                                        </p:tgtEl>
                                      </p:cBhvr>
                                    </p:animEffect>
                                  </p:childTnLst>
                                </p:cTn>
                              </p:par>
                              <p:par>
                                <p:cTn id="39" presetID="3" presetClass="entr" presetSubtype="10" fill="hold" nodeType="withEffect">
                                  <p:stCondLst>
                                    <p:cond delay="0"/>
                                  </p:stCondLst>
                                  <p:childTnLst>
                                    <p:set>
                                      <p:cBhvr>
                                        <p:cTn id="40" dur="1" fill="hold">
                                          <p:stCondLst>
                                            <p:cond delay="0"/>
                                          </p:stCondLst>
                                        </p:cTn>
                                        <p:tgtEl>
                                          <p:spTgt spid="20">
                                            <p:txEl>
                                              <p:pRg st="2" end="2"/>
                                            </p:txEl>
                                          </p:spTgt>
                                        </p:tgtEl>
                                        <p:attrNameLst>
                                          <p:attrName>style.visibility</p:attrName>
                                        </p:attrNameLst>
                                      </p:cBhvr>
                                      <p:to>
                                        <p:strVal val="visible"/>
                                      </p:to>
                                    </p:set>
                                    <p:animEffect transition="in" filter="blinds(horizontal)">
                                      <p:cBhvr>
                                        <p:cTn id="41" dur="500"/>
                                        <p:tgtEl>
                                          <p:spTgt spid="20">
                                            <p:txEl>
                                              <p:pRg st="2" end="2"/>
                                            </p:txEl>
                                          </p:spTgt>
                                        </p:tgtEl>
                                      </p:cBhvr>
                                    </p:animEffect>
                                  </p:childTnLst>
                                </p:cTn>
                              </p:par>
                              <p:par>
                                <p:cTn id="42" presetID="3" presetClass="entr" presetSubtype="10" fill="hold" nodeType="withEffect">
                                  <p:stCondLst>
                                    <p:cond delay="0"/>
                                  </p:stCondLst>
                                  <p:childTnLst>
                                    <p:set>
                                      <p:cBhvr>
                                        <p:cTn id="43" dur="1" fill="hold">
                                          <p:stCondLst>
                                            <p:cond delay="0"/>
                                          </p:stCondLst>
                                        </p:cTn>
                                        <p:tgtEl>
                                          <p:spTgt spid="20">
                                            <p:txEl>
                                              <p:pRg st="3" end="3"/>
                                            </p:txEl>
                                          </p:spTgt>
                                        </p:tgtEl>
                                        <p:attrNameLst>
                                          <p:attrName>style.visibility</p:attrName>
                                        </p:attrNameLst>
                                      </p:cBhvr>
                                      <p:to>
                                        <p:strVal val="visible"/>
                                      </p:to>
                                    </p:set>
                                    <p:animEffect transition="in" filter="blinds(horizontal)">
                                      <p:cBhvr>
                                        <p:cTn id="44" dur="500"/>
                                        <p:tgtEl>
                                          <p:spTgt spid="20">
                                            <p:txEl>
                                              <p:pRg st="3" end="3"/>
                                            </p:txEl>
                                          </p:spTgt>
                                        </p:tgtEl>
                                      </p:cBhvr>
                                    </p:animEffect>
                                  </p:childTnLst>
                                </p:cTn>
                              </p:par>
                              <p:par>
                                <p:cTn id="45" presetID="3" presetClass="entr" presetSubtype="10" fill="hold" nodeType="withEffect">
                                  <p:stCondLst>
                                    <p:cond delay="0"/>
                                  </p:stCondLst>
                                  <p:childTnLst>
                                    <p:set>
                                      <p:cBhvr>
                                        <p:cTn id="46" dur="1" fill="hold">
                                          <p:stCondLst>
                                            <p:cond delay="0"/>
                                          </p:stCondLst>
                                        </p:cTn>
                                        <p:tgtEl>
                                          <p:spTgt spid="20">
                                            <p:txEl>
                                              <p:pRg st="4" end="4"/>
                                            </p:txEl>
                                          </p:spTgt>
                                        </p:tgtEl>
                                        <p:attrNameLst>
                                          <p:attrName>style.visibility</p:attrName>
                                        </p:attrNameLst>
                                      </p:cBhvr>
                                      <p:to>
                                        <p:strVal val="visible"/>
                                      </p:to>
                                    </p:set>
                                    <p:animEffect transition="in" filter="blinds(horizontal)">
                                      <p:cBhvr>
                                        <p:cTn id="47" dur="500"/>
                                        <p:tgtEl>
                                          <p:spTgt spid="20">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21">
                                            <p:txEl>
                                              <p:pRg st="1" end="1"/>
                                            </p:txEl>
                                          </p:spTgt>
                                        </p:tgtEl>
                                        <p:attrNameLst>
                                          <p:attrName>style.visibility</p:attrName>
                                        </p:attrNameLst>
                                      </p:cBhvr>
                                      <p:to>
                                        <p:strVal val="visible"/>
                                      </p:to>
                                    </p:set>
                                    <p:animEffect transition="in" filter="blinds(horizontal)">
                                      <p:cBhvr>
                                        <p:cTn id="52" dur="500"/>
                                        <p:tgtEl>
                                          <p:spTgt spid="21">
                                            <p:txEl>
                                              <p:pRg st="1" end="1"/>
                                            </p:txEl>
                                          </p:spTgt>
                                        </p:tgtEl>
                                      </p:cBhvr>
                                    </p:animEffect>
                                  </p:childTnLst>
                                </p:cTn>
                              </p:par>
                              <p:par>
                                <p:cTn id="53" presetID="3" presetClass="entr" presetSubtype="10" fill="hold" nodeType="withEffect">
                                  <p:stCondLst>
                                    <p:cond delay="0"/>
                                  </p:stCondLst>
                                  <p:childTnLst>
                                    <p:set>
                                      <p:cBhvr>
                                        <p:cTn id="54" dur="1" fill="hold">
                                          <p:stCondLst>
                                            <p:cond delay="0"/>
                                          </p:stCondLst>
                                        </p:cTn>
                                        <p:tgtEl>
                                          <p:spTgt spid="21">
                                            <p:txEl>
                                              <p:pRg st="2" end="2"/>
                                            </p:txEl>
                                          </p:spTgt>
                                        </p:tgtEl>
                                        <p:attrNameLst>
                                          <p:attrName>style.visibility</p:attrName>
                                        </p:attrNameLst>
                                      </p:cBhvr>
                                      <p:to>
                                        <p:strVal val="visible"/>
                                      </p:to>
                                    </p:set>
                                    <p:animEffect transition="in" filter="blinds(horizontal)">
                                      <p:cBhvr>
                                        <p:cTn id="55" dur="500"/>
                                        <p:tgtEl>
                                          <p:spTgt spid="21">
                                            <p:txEl>
                                              <p:pRg st="2" end="2"/>
                                            </p:txEl>
                                          </p:spTgt>
                                        </p:tgtEl>
                                      </p:cBhvr>
                                    </p:animEffect>
                                  </p:childTnLst>
                                </p:cTn>
                              </p:par>
                              <p:par>
                                <p:cTn id="56" presetID="3" presetClass="entr" presetSubtype="10" fill="hold" nodeType="withEffect">
                                  <p:stCondLst>
                                    <p:cond delay="0"/>
                                  </p:stCondLst>
                                  <p:childTnLst>
                                    <p:set>
                                      <p:cBhvr>
                                        <p:cTn id="57" dur="1" fill="hold">
                                          <p:stCondLst>
                                            <p:cond delay="0"/>
                                          </p:stCondLst>
                                        </p:cTn>
                                        <p:tgtEl>
                                          <p:spTgt spid="21">
                                            <p:txEl>
                                              <p:pRg st="3" end="3"/>
                                            </p:txEl>
                                          </p:spTgt>
                                        </p:tgtEl>
                                        <p:attrNameLst>
                                          <p:attrName>style.visibility</p:attrName>
                                        </p:attrNameLst>
                                      </p:cBhvr>
                                      <p:to>
                                        <p:strVal val="visible"/>
                                      </p:to>
                                    </p:set>
                                    <p:animEffect transition="in" filter="blinds(horizontal)">
                                      <p:cBhvr>
                                        <p:cTn id="58" dur="500"/>
                                        <p:tgtEl>
                                          <p:spTgt spid="21">
                                            <p:txEl>
                                              <p:pRg st="3" end="3"/>
                                            </p:txEl>
                                          </p:spTgt>
                                        </p:tgtEl>
                                      </p:cBhvr>
                                    </p:animEffect>
                                  </p:childTnLst>
                                </p:cTn>
                              </p:par>
                              <p:par>
                                <p:cTn id="59" presetID="3" presetClass="entr" presetSubtype="10" fill="hold" nodeType="withEffect">
                                  <p:stCondLst>
                                    <p:cond delay="0"/>
                                  </p:stCondLst>
                                  <p:childTnLst>
                                    <p:set>
                                      <p:cBhvr>
                                        <p:cTn id="60" dur="1" fill="hold">
                                          <p:stCondLst>
                                            <p:cond delay="0"/>
                                          </p:stCondLst>
                                        </p:cTn>
                                        <p:tgtEl>
                                          <p:spTgt spid="21">
                                            <p:txEl>
                                              <p:pRg st="4" end="4"/>
                                            </p:txEl>
                                          </p:spTgt>
                                        </p:tgtEl>
                                        <p:attrNameLst>
                                          <p:attrName>style.visibility</p:attrName>
                                        </p:attrNameLst>
                                      </p:cBhvr>
                                      <p:to>
                                        <p:strVal val="visible"/>
                                      </p:to>
                                    </p:set>
                                    <p:animEffect transition="in" filter="blinds(horizontal)">
                                      <p:cBhvr>
                                        <p:cTn id="61" dur="500"/>
                                        <p:tgtEl>
                                          <p:spTgt spid="21">
                                            <p:txEl>
                                              <p:pRg st="4" end="4"/>
                                            </p:txEl>
                                          </p:spTgt>
                                        </p:tgtEl>
                                      </p:cBhvr>
                                    </p:animEffect>
                                  </p:childTnLst>
                                </p:cTn>
                              </p:par>
                              <p:par>
                                <p:cTn id="62" presetID="3" presetClass="entr" presetSubtype="10" fill="hold" nodeType="withEffect">
                                  <p:stCondLst>
                                    <p:cond delay="0"/>
                                  </p:stCondLst>
                                  <p:childTnLst>
                                    <p:set>
                                      <p:cBhvr>
                                        <p:cTn id="63" dur="1" fill="hold">
                                          <p:stCondLst>
                                            <p:cond delay="0"/>
                                          </p:stCondLst>
                                        </p:cTn>
                                        <p:tgtEl>
                                          <p:spTgt spid="21">
                                            <p:txEl>
                                              <p:pRg st="5" end="5"/>
                                            </p:txEl>
                                          </p:spTgt>
                                        </p:tgtEl>
                                        <p:attrNameLst>
                                          <p:attrName>style.visibility</p:attrName>
                                        </p:attrNameLst>
                                      </p:cBhvr>
                                      <p:to>
                                        <p:strVal val="visible"/>
                                      </p:to>
                                    </p:set>
                                    <p:animEffect transition="in" filter="blinds(horizontal)">
                                      <p:cBhvr>
                                        <p:cTn id="64" dur="500"/>
                                        <p:tgtEl>
                                          <p:spTgt spid="2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제목 1"/>
          <p:cNvSpPr>
            <a:spLocks noGrp="1"/>
          </p:cNvSpPr>
          <p:nvPr>
            <p:ph type="title"/>
          </p:nvPr>
        </p:nvSpPr>
        <p:spPr>
          <a:xfrm>
            <a:off x="287338" y="307975"/>
            <a:ext cx="8035925" cy="763588"/>
          </a:xfrm>
        </p:spPr>
        <p:txBody>
          <a:bodyPr vert="horz" wrap="square" lIns="91440" tIns="45720" rIns="91440" bIns="45720" numCol="1" rtlCol="0" anchor="ctr" anchorCtr="0" compatLnSpc="1">
            <a:normAutofit/>
          </a:bodyPr>
          <a:lstStyle/>
          <a:p>
            <a:pPr marL="0" marR="0" lvl="0" indent="0" algn="l" defTabSz="914400" rtl="0" eaLnBrk="1" fontAlgn="base" latinLnBrk="1" hangingPunct="1">
              <a:lnSpc>
                <a:spcPct val="100000"/>
              </a:lnSpc>
              <a:spcBef>
                <a:spcPct val="0"/>
              </a:spcBef>
              <a:spcAft>
                <a:spcPct val="0"/>
              </a:spcAft>
              <a:buClrTx/>
              <a:buSzTx/>
              <a:buFontTx/>
              <a:buNone/>
              <a:defRPr/>
            </a:pPr>
            <a:r>
              <a:rPr lang="zh-CN" altLang="ko-KR" b="1" noProof="0">
                <a:ln>
                  <a:noFill/>
                </a:ln>
                <a:effectLst/>
                <a:uLnTx/>
                <a:uFillTx/>
                <a:latin typeface="微软雅黑" panose="020B0503020204020204" charset="-122"/>
                <a:ea typeface="微软雅黑" panose="020B0503020204020204" charset="-122"/>
                <a:sym typeface="+mn-ea"/>
              </a:rPr>
              <a:t>试点中暴露的七大风险</a:t>
            </a:r>
            <a:r>
              <a:rPr kumimoji="0" lang="zh-CN" altLang="ko-KR" sz="3200" b="1" i="0" u="none" strike="noStrike" kern="1200" cap="none" spc="0" normalizeH="0" baseline="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rPr>
              <a:t>（二）</a:t>
            </a:r>
            <a:endParaRPr kumimoji="0" lang="zh-CN" altLang="ko-KR" sz="3200" b="1" i="0" u="none" strike="noStrike" kern="1200" cap="none" spc="0" normalizeH="0" baseline="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endParaRPr>
          </a:p>
        </p:txBody>
      </p:sp>
      <p:grpSp>
        <p:nvGrpSpPr>
          <p:cNvPr id="3" name="그룹 40"/>
          <p:cNvGrpSpPr/>
          <p:nvPr/>
        </p:nvGrpSpPr>
        <p:grpSpPr>
          <a:xfrm>
            <a:off x="11113" y="1065213"/>
            <a:ext cx="9144000" cy="5792787"/>
            <a:chOff x="11112" y="1065785"/>
            <a:chExt cx="9144000" cy="5792214"/>
          </a:xfrm>
        </p:grpSpPr>
        <p:grpSp>
          <p:nvGrpSpPr>
            <p:cNvPr id="77862" name="그룹 95"/>
            <p:cNvGrpSpPr/>
            <p:nvPr/>
          </p:nvGrpSpPr>
          <p:grpSpPr>
            <a:xfrm>
              <a:off x="11112" y="1065785"/>
              <a:ext cx="9144000" cy="5792214"/>
              <a:chOff x="11112" y="1065785"/>
              <a:chExt cx="9144000" cy="5792214"/>
            </a:xfrm>
          </p:grpSpPr>
          <p:sp>
            <p:nvSpPr>
              <p:cNvPr id="7" name="직사각형 6"/>
              <p:cNvSpPr/>
              <p:nvPr/>
            </p:nvSpPr>
            <p:spPr>
              <a:xfrm>
                <a:off x="11112" y="1065785"/>
                <a:ext cx="4500562" cy="2731817"/>
              </a:xfrm>
              <a:prstGeom prst="rect">
                <a:avLst/>
              </a:prstGeom>
              <a:gradFill flip="none" rotWithShape="1">
                <a:gsLst>
                  <a:gs pos="0">
                    <a:schemeClr val="tx2">
                      <a:lumMod val="60000"/>
                      <a:lumOff val="40000"/>
                      <a:alpha val="0"/>
                    </a:schemeClr>
                  </a:gs>
                  <a:gs pos="34000">
                    <a:srgbClr val="047DC8">
                      <a:alpha val="13000"/>
                    </a:srgbClr>
                  </a:gs>
                  <a:gs pos="67000">
                    <a:schemeClr val="tx2">
                      <a:lumMod val="60000"/>
                      <a:lumOff val="40000"/>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r>
                  <a:rPr kumimoji="0" lang="en-US" altLang="ko-KR" sz="1800" b="0" i="0" u="none" strike="noStrike" kern="1200" cap="none" spc="0" normalizeH="0" baseline="0" noProof="0" dirty="0">
                    <a:ln>
                      <a:noFill/>
                    </a:ln>
                    <a:solidFill>
                      <a:schemeClr val="lt1"/>
                    </a:solidFill>
                    <a:effectLst/>
                    <a:uLnTx/>
                    <a:uFillTx/>
                    <a:latin typeface="+mn-lt"/>
                    <a:ea typeface="+mn-ea"/>
                    <a:cs typeface="+mn-cs"/>
                  </a:rPr>
                  <a:t> </a:t>
                </a:r>
                <a:endParaRPr kumimoji="0" lang="ko-KR"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1" name="직사각형 10"/>
              <p:cNvSpPr/>
              <p:nvPr/>
            </p:nvSpPr>
            <p:spPr>
              <a:xfrm rot="10800000">
                <a:off x="4594224" y="3786491"/>
                <a:ext cx="4560888" cy="3071508"/>
              </a:xfrm>
              <a:prstGeom prst="rect">
                <a:avLst/>
              </a:prstGeom>
              <a:gradFill flip="none" rotWithShape="1">
                <a:gsLst>
                  <a:gs pos="0">
                    <a:schemeClr val="tx2">
                      <a:lumMod val="60000"/>
                      <a:lumOff val="40000"/>
                      <a:alpha val="0"/>
                    </a:schemeClr>
                  </a:gs>
                  <a:gs pos="34000">
                    <a:srgbClr val="047DC8">
                      <a:alpha val="13000"/>
                    </a:srgbClr>
                  </a:gs>
                  <a:gs pos="67000">
                    <a:schemeClr val="tx2">
                      <a:lumMod val="60000"/>
                      <a:lumOff val="40000"/>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r>
                  <a:rPr kumimoji="0" lang="en-US" altLang="ko-KR" sz="1800" b="0" i="0" u="none" strike="noStrike" kern="1200" cap="none" spc="0" normalizeH="0" baseline="0" noProof="0" dirty="0">
                    <a:ln>
                      <a:noFill/>
                    </a:ln>
                    <a:solidFill>
                      <a:schemeClr val="lt1"/>
                    </a:solidFill>
                    <a:effectLst/>
                    <a:uLnTx/>
                    <a:uFillTx/>
                    <a:latin typeface="+mn-lt"/>
                    <a:ea typeface="+mn-ea"/>
                    <a:cs typeface="+mn-cs"/>
                  </a:rPr>
                  <a:t> </a:t>
                </a:r>
                <a:endParaRPr kumimoji="0" lang="ko-KR" altLang="en-US" sz="1800" b="0" i="0" u="none" strike="noStrike" kern="1200" cap="none" spc="0" normalizeH="0" baseline="0" noProof="0" dirty="0">
                  <a:ln>
                    <a:noFill/>
                  </a:ln>
                  <a:solidFill>
                    <a:schemeClr val="lt1"/>
                  </a:solidFill>
                  <a:effectLst/>
                  <a:uLnTx/>
                  <a:uFillTx/>
                  <a:latin typeface="+mn-lt"/>
                  <a:ea typeface="+mn-ea"/>
                  <a:cs typeface="+mn-cs"/>
                </a:endParaRPr>
              </a:p>
            </p:txBody>
          </p:sp>
        </p:grpSp>
        <p:cxnSp>
          <p:nvCxnSpPr>
            <p:cNvPr id="12" name="직선 연결선 11"/>
            <p:cNvCxnSpPr/>
            <p:nvPr/>
          </p:nvCxnSpPr>
          <p:spPr>
            <a:xfrm rot="16200000" flipH="1">
              <a:off x="3859844" y="4133357"/>
              <a:ext cx="1446538" cy="0"/>
            </a:xfrm>
            <a:prstGeom prst="line">
              <a:avLst/>
            </a:prstGeom>
            <a:ln w="15875">
              <a:gradFill flip="none" rotWithShape="1">
                <a:gsLst>
                  <a:gs pos="0">
                    <a:schemeClr val="tx1">
                      <a:lumMod val="65000"/>
                      <a:lumOff val="35000"/>
                    </a:schemeClr>
                  </a:gs>
                  <a:gs pos="100000">
                    <a:schemeClr val="tx1">
                      <a:lumMod val="65000"/>
                      <a:lumOff val="35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grpSp>
        <p:nvGrpSpPr>
          <p:cNvPr id="5" name="그룹 39"/>
          <p:cNvGrpSpPr/>
          <p:nvPr/>
        </p:nvGrpSpPr>
        <p:grpSpPr>
          <a:xfrm>
            <a:off x="3389313" y="2606675"/>
            <a:ext cx="2284412" cy="2293938"/>
            <a:chOff x="3388698" y="2606944"/>
            <a:chExt cx="2285174" cy="2293243"/>
          </a:xfrm>
        </p:grpSpPr>
        <p:sp>
          <p:nvSpPr>
            <p:cNvPr id="97" name="타원 96"/>
            <p:cNvSpPr/>
            <p:nvPr/>
          </p:nvSpPr>
          <p:spPr>
            <a:xfrm>
              <a:off x="3472863" y="2694231"/>
              <a:ext cx="2127960" cy="2126606"/>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dirty="0">
                <a:ln>
                  <a:noFill/>
                </a:ln>
                <a:solidFill>
                  <a:schemeClr val="lt1"/>
                </a:solidFill>
                <a:effectLst/>
                <a:uLnTx/>
                <a:uFillTx/>
                <a:latin typeface="+mn-lt"/>
                <a:ea typeface="+mn-ea"/>
                <a:cs typeface="+mn-cs"/>
              </a:endParaRPr>
            </a:p>
          </p:txBody>
        </p:sp>
        <p:grpSp>
          <p:nvGrpSpPr>
            <p:cNvPr id="77846" name="그룹 94"/>
            <p:cNvGrpSpPr/>
            <p:nvPr/>
          </p:nvGrpSpPr>
          <p:grpSpPr>
            <a:xfrm>
              <a:off x="3388698" y="2606944"/>
              <a:ext cx="2285174" cy="2293243"/>
              <a:chOff x="3388698" y="2606944"/>
              <a:chExt cx="2285174" cy="2293243"/>
            </a:xfrm>
          </p:grpSpPr>
          <p:grpSp>
            <p:nvGrpSpPr>
              <p:cNvPr id="77851" name="그룹 158"/>
              <p:cNvGrpSpPr/>
              <p:nvPr/>
            </p:nvGrpSpPr>
            <p:grpSpPr>
              <a:xfrm>
                <a:off x="3388698" y="2606944"/>
                <a:ext cx="2285174" cy="2293243"/>
                <a:chOff x="3053301" y="2368285"/>
                <a:chExt cx="2647859" cy="2657210"/>
              </a:xfrm>
            </p:grpSpPr>
            <p:sp>
              <p:nvSpPr>
                <p:cNvPr id="28" name="막힌 원호 27"/>
                <p:cNvSpPr/>
                <p:nvPr/>
              </p:nvSpPr>
              <p:spPr>
                <a:xfrm rot="12572326">
                  <a:off x="3062501" y="2368285"/>
                  <a:ext cx="2638659" cy="2638821"/>
                </a:xfrm>
                <a:prstGeom prst="blockArc">
                  <a:avLst>
                    <a:gd name="adj1" fmla="val 9078229"/>
                    <a:gd name="adj2" fmla="val 14418256"/>
                    <a:gd name="adj3" fmla="val 25619"/>
                  </a:avLst>
                </a:prstGeom>
                <a:solidFill>
                  <a:srgbClr val="0481CE"/>
                </a:solidFill>
                <a:ln w="635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29" name="막힌 원호 28"/>
                <p:cNvSpPr/>
                <p:nvPr/>
              </p:nvSpPr>
              <p:spPr>
                <a:xfrm rot="18067786">
                  <a:off x="3062420" y="2368366"/>
                  <a:ext cx="2638821" cy="2638659"/>
                </a:xfrm>
                <a:prstGeom prst="blockArc">
                  <a:avLst>
                    <a:gd name="adj1" fmla="val 8856387"/>
                    <a:gd name="adj2" fmla="val 14294534"/>
                    <a:gd name="adj3" fmla="val 25706"/>
                  </a:avLst>
                </a:prstGeom>
                <a:solidFill>
                  <a:srgbClr val="8E8E8E"/>
                </a:solidFill>
                <a:ln w="635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30" name="막힌 원호 29"/>
                <p:cNvSpPr/>
                <p:nvPr/>
              </p:nvSpPr>
              <p:spPr>
                <a:xfrm rot="1841849">
                  <a:off x="3062501" y="2386674"/>
                  <a:ext cx="2638659" cy="2638821"/>
                </a:xfrm>
                <a:prstGeom prst="blockArc">
                  <a:avLst>
                    <a:gd name="adj1" fmla="val 8856669"/>
                    <a:gd name="adj2" fmla="val 14294534"/>
                    <a:gd name="adj3" fmla="val 25706"/>
                  </a:avLst>
                </a:prstGeom>
                <a:solidFill>
                  <a:srgbClr val="0A467C"/>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31" name="막힌 원호 30"/>
                <p:cNvSpPr/>
                <p:nvPr/>
              </p:nvSpPr>
              <p:spPr>
                <a:xfrm rot="7342110">
                  <a:off x="3053220" y="2386755"/>
                  <a:ext cx="2638821" cy="2638659"/>
                </a:xfrm>
                <a:prstGeom prst="blockArc">
                  <a:avLst>
                    <a:gd name="adj1" fmla="val 8776293"/>
                    <a:gd name="adj2" fmla="val 14294534"/>
                    <a:gd name="adj3" fmla="val 25706"/>
                  </a:avLst>
                </a:prstGeom>
                <a:solidFill>
                  <a:srgbClr val="0365A1"/>
                </a:solidFill>
                <a:ln w="635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dirty="0">
                    <a:ln>
                      <a:noFill/>
                    </a:ln>
                    <a:solidFill>
                      <a:schemeClr val="lt1"/>
                    </a:solidFill>
                    <a:effectLst/>
                    <a:uLnTx/>
                    <a:uFillTx/>
                    <a:latin typeface="+mn-lt"/>
                    <a:ea typeface="+mn-ea"/>
                    <a:cs typeface="+mn-cs"/>
                  </a:endParaRPr>
                </a:p>
              </p:txBody>
            </p:sp>
          </p:grpSp>
          <p:sp>
            <p:nvSpPr>
              <p:cNvPr id="87" name="타원 86"/>
              <p:cNvSpPr/>
              <p:nvPr/>
            </p:nvSpPr>
            <p:spPr>
              <a:xfrm>
                <a:off x="3438208" y="2751438"/>
                <a:ext cx="2090712" cy="2090710"/>
              </a:xfrm>
              <a:prstGeom prst="ellipse">
                <a:avLst/>
              </a:prstGeom>
              <a:gradFill flip="none" rotWithShape="1">
                <a:gsLst>
                  <a:gs pos="81000">
                    <a:schemeClr val="bg1">
                      <a:alpha val="0"/>
                    </a:schemeClr>
                  </a:gs>
                  <a:gs pos="84000">
                    <a:schemeClr val="bg1">
                      <a:alpha val="56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600" b="0" i="0" u="none" strike="noStrike" kern="1200" cap="none" spc="0" normalizeH="0" baseline="0" noProof="0" dirty="0">
                  <a:ln>
                    <a:noFill/>
                  </a:ln>
                  <a:solidFill>
                    <a:prstClr val="white"/>
                  </a:solidFill>
                  <a:effectLst/>
                  <a:uLnTx/>
                  <a:uFillTx/>
                  <a:latin typeface="+mn-lt"/>
                  <a:ea typeface="+mn-ea"/>
                  <a:cs typeface="+mn-cs"/>
                </a:endParaRPr>
              </a:p>
            </p:txBody>
          </p:sp>
          <p:grpSp>
            <p:nvGrpSpPr>
              <p:cNvPr id="77855" name="그룹 92"/>
              <p:cNvGrpSpPr/>
              <p:nvPr/>
            </p:nvGrpSpPr>
            <p:grpSpPr>
              <a:xfrm>
                <a:off x="3951284" y="2692174"/>
                <a:ext cx="1582744" cy="1134994"/>
                <a:chOff x="4416733" y="1685680"/>
                <a:chExt cx="1064911" cy="763653"/>
              </a:xfrm>
            </p:grpSpPr>
            <p:sp>
              <p:nvSpPr>
                <p:cNvPr id="90" name="타원 89"/>
                <p:cNvSpPr/>
                <p:nvPr/>
              </p:nvSpPr>
              <p:spPr>
                <a:xfrm rot="1357518">
                  <a:off x="4416448" y="1685995"/>
                  <a:ext cx="1065262" cy="763468"/>
                </a:xfrm>
                <a:prstGeom prst="ellipse">
                  <a:avLst/>
                </a:prstGeom>
                <a:gradFill flip="none" rotWithShape="1">
                  <a:gsLst>
                    <a:gs pos="0">
                      <a:schemeClr val="bg1">
                        <a:alpha val="74000"/>
                      </a:schemeClr>
                    </a:gs>
                    <a:gs pos="28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91" name="타원 90"/>
                <p:cNvSpPr/>
                <p:nvPr/>
              </p:nvSpPr>
              <p:spPr>
                <a:xfrm rot="2326258">
                  <a:off x="5050049" y="1773554"/>
                  <a:ext cx="386785" cy="177253"/>
                </a:xfrm>
                <a:prstGeom prst="ellipse">
                  <a:avLst/>
                </a:prstGeom>
                <a:gradFill flip="none" rotWithShape="1">
                  <a:gsLst>
                    <a:gs pos="0">
                      <a:schemeClr val="bg1"/>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600" b="0" i="0" u="none" strike="noStrike" kern="1200" cap="none" spc="0" normalizeH="0" baseline="0" noProof="0" dirty="0">
                    <a:ln>
                      <a:noFill/>
                    </a:ln>
                    <a:solidFill>
                      <a:prstClr val="white"/>
                    </a:solidFill>
                    <a:effectLst/>
                    <a:uLnTx/>
                    <a:uFillTx/>
                    <a:latin typeface="+mn-lt"/>
                    <a:ea typeface="+mn-ea"/>
                    <a:cs typeface="+mn-cs"/>
                  </a:endParaRPr>
                </a:p>
              </p:txBody>
            </p:sp>
          </p:grpSp>
        </p:grpSp>
      </p:grpSp>
      <p:sp>
        <p:nvSpPr>
          <p:cNvPr id="37" name="제목 6"/>
          <p:cNvSpPr txBox="1"/>
          <p:nvPr/>
        </p:nvSpPr>
        <p:spPr>
          <a:xfrm>
            <a:off x="3894138" y="3502025"/>
            <a:ext cx="1257300" cy="534988"/>
          </a:xfrm>
          <a:prstGeom prst="rect">
            <a:avLst/>
          </a:prstGeom>
        </p:spPr>
        <p:txBody>
          <a:bodyPr anchor="ctr"/>
          <a:lstStyle/>
          <a:p>
            <a:pPr marR="0" algn="ctr" defTabSz="914400" eaLnBrk="1" fontAlgn="auto" latinLnBrk="1" hangingPunct="1">
              <a:spcAft>
                <a:spcPts val="0"/>
              </a:spcAft>
              <a:buClrTx/>
              <a:buSzTx/>
              <a:buFontTx/>
              <a:defRPr/>
            </a:pPr>
            <a:r>
              <a:rPr kumimoji="0" lang="zh-CN" altLang="en-US" sz="2400" b="1" kern="1200" cap="none" spc="-150" normalizeH="0" baseline="0" noProof="0" dirty="0">
                <a:solidFill>
                  <a:schemeClr val="tx1">
                    <a:lumMod val="50000"/>
                    <a:lumOff val="50000"/>
                  </a:schemeClr>
                </a:solidFill>
                <a:latin typeface="微软雅黑" panose="020B0503020204020204" charset="-122"/>
                <a:ea typeface="微软雅黑" panose="020B0503020204020204" charset="-122"/>
                <a:cs typeface="Arial" panose="020B0604020202020204" pitchFamily="34" charset="0"/>
              </a:rPr>
              <a:t>风险</a:t>
            </a:r>
            <a:endParaRPr kumimoji="0" lang="zh-CN" altLang="en-US" sz="2400" b="1" kern="1200" cap="none" spc="-150" normalizeH="0" baseline="0" noProof="0" dirty="0">
              <a:solidFill>
                <a:schemeClr val="tx1">
                  <a:lumMod val="50000"/>
                  <a:lumOff val="50000"/>
                </a:schemeClr>
              </a:solidFill>
              <a:latin typeface="微软雅黑" panose="020B0503020204020204" charset="-122"/>
              <a:ea typeface="微软雅黑" panose="020B0503020204020204" charset="-122"/>
              <a:cs typeface="Arial" panose="020B0604020202020204" pitchFamily="34" charset="0"/>
            </a:endParaRPr>
          </a:p>
        </p:txBody>
      </p:sp>
      <p:sp>
        <p:nvSpPr>
          <p:cNvPr id="54" name="副标题 53"/>
          <p:cNvSpPr>
            <a:spLocks noGrp="1"/>
          </p:cNvSpPr>
          <p:nvPr>
            <p:ph type="subTitle" idx="1"/>
          </p:nvPr>
        </p:nvSpPr>
        <p:spPr>
          <a:xfrm>
            <a:off x="600710" y="1226185"/>
            <a:ext cx="3294380" cy="2677795"/>
          </a:xfrm>
        </p:spPr>
        <p:txBody>
          <a:bodyPr vert="horz" wrap="square" lIns="91440" tIns="45720" rIns="91440" bIns="45720" anchor="t">
            <a:noAutofit/>
          </a:bodyPr>
          <a:p>
            <a:pPr marL="0" marR="0" indent="0" defTabSz="914400" eaLnBrk="1" fontAlgn="auto" latinLnBrk="1" hangingPunct="1">
              <a:spcBef>
                <a:spcPts val="0"/>
              </a:spcBef>
              <a:spcAft>
                <a:spcPts val="0"/>
              </a:spcAft>
              <a:buClrTx/>
              <a:buSzTx/>
              <a:buFontTx/>
              <a:buNone/>
              <a:defRPr/>
            </a:pPr>
            <a:endParaRPr kumimoji="0" lang="en-US" altLang="ko-KR" sz="1600" b="1" kern="0" cap="none" spc="0" normalizeH="0" baseline="0" noProof="0" dirty="0">
              <a:solidFill>
                <a:srgbClr val="0A467C"/>
              </a:solidFill>
              <a:latin typeface="Arial" panose="020B0604020202020204" pitchFamily="34" charset="0"/>
              <a:ea typeface="HY견고딕" pitchFamily="18" charset="-127"/>
              <a:cs typeface="Arial" panose="020B0604020202020204" pitchFamily="34" charset="0"/>
            </a:endParaRPr>
          </a:p>
          <a:p>
            <a:pPr marR="0" defTabSz="914400" eaLnBrk="1" fontAlgn="auto" latinLnBrk="1" hangingPunct="1">
              <a:spcBef>
                <a:spcPts val="0"/>
              </a:spcBef>
              <a:spcAft>
                <a:spcPts val="0"/>
              </a:spcAft>
              <a:buClrTx/>
              <a:buSzTx/>
              <a:buFontTx/>
              <a:defRPr/>
            </a:pPr>
            <a:r>
              <a:rPr lang="en-US" altLang="ko-KR" sz="160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rPr>
              <a:t>对罐柜压力温度等信息的掌握</a:t>
            </a:r>
            <a:endParaRPr lang="en-US" altLang="ko-KR" sz="160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endParaRPr>
          </a:p>
          <a:p>
            <a:pPr marR="0" defTabSz="914400" eaLnBrk="1" fontAlgn="auto" latinLnBrk="1" hangingPunct="1">
              <a:spcBef>
                <a:spcPts val="0"/>
              </a:spcBef>
              <a:spcAft>
                <a:spcPts val="0"/>
              </a:spcAft>
              <a:buClrTx/>
              <a:buSzTx/>
              <a:buFontTx/>
              <a:defRPr/>
            </a:pPr>
            <a:r>
              <a:rPr lang="en-US" altLang="ko-KR" sz="160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rPr>
              <a:t>货物信息监测与船舶报警系统的连接</a:t>
            </a:r>
            <a:endParaRPr lang="en-US" altLang="ko-KR" sz="160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endParaRPr>
          </a:p>
          <a:p>
            <a:pPr marR="0" defTabSz="914400" eaLnBrk="1" fontAlgn="auto" latinLnBrk="1" hangingPunct="1">
              <a:spcBef>
                <a:spcPts val="0"/>
              </a:spcBef>
              <a:spcAft>
                <a:spcPts val="0"/>
              </a:spcAft>
              <a:buClrTx/>
              <a:buSzTx/>
              <a:buFontTx/>
              <a:defRPr/>
            </a:pPr>
            <a:r>
              <a:rPr lang="en-US" altLang="ko-KR" sz="160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rPr>
              <a:t>数据传输的安全性和完整性</a:t>
            </a:r>
            <a:endParaRPr lang="en-US" altLang="ko-KR" sz="160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endParaRPr>
          </a:p>
        </p:txBody>
      </p:sp>
      <p:sp>
        <p:nvSpPr>
          <p:cNvPr id="4" name="文本框 3"/>
          <p:cNvSpPr txBox="1"/>
          <p:nvPr/>
        </p:nvSpPr>
        <p:spPr>
          <a:xfrm rot="18720000">
            <a:off x="3357880" y="3028315"/>
            <a:ext cx="1198880" cy="398780"/>
          </a:xfrm>
          <a:prstGeom prst="rect">
            <a:avLst/>
          </a:prstGeom>
          <a:noFill/>
        </p:spPr>
        <p:txBody>
          <a:bodyPr wrap="none" rtlCol="0">
            <a:spAutoFit/>
          </a:bodyPr>
          <a:p>
            <a:r>
              <a:rPr lang="zh-CN" altLang="en-US" sz="2000" b="1">
                <a:solidFill>
                  <a:schemeClr val="bg1"/>
                </a:solidFill>
                <a:latin typeface="微软雅黑" panose="020B0503020204020204" charset="-122"/>
                <a:ea typeface="微软雅黑" panose="020B0503020204020204" charset="-122"/>
              </a:rPr>
              <a:t>货物监测</a:t>
            </a:r>
            <a:endParaRPr lang="zh-CN" altLang="en-US" sz="2000" b="1">
              <a:solidFill>
                <a:schemeClr val="bg1"/>
              </a:solidFill>
              <a:latin typeface="微软雅黑" panose="020B0503020204020204" charset="-122"/>
              <a:ea typeface="微软雅黑" panose="020B0503020204020204" charset="-122"/>
            </a:endParaRPr>
          </a:p>
        </p:txBody>
      </p:sp>
      <p:sp>
        <p:nvSpPr>
          <p:cNvPr id="6" name="文本框 5"/>
          <p:cNvSpPr txBox="1"/>
          <p:nvPr/>
        </p:nvSpPr>
        <p:spPr>
          <a:xfrm rot="2460000">
            <a:off x="4537710" y="3041015"/>
            <a:ext cx="1198880" cy="398780"/>
          </a:xfrm>
          <a:prstGeom prst="rect">
            <a:avLst/>
          </a:prstGeom>
          <a:noFill/>
        </p:spPr>
        <p:txBody>
          <a:bodyPr wrap="none" rtlCol="0">
            <a:spAutoFit/>
          </a:bodyPr>
          <a:p>
            <a:r>
              <a:rPr lang="zh-CN" altLang="en-US" sz="2000" b="1">
                <a:solidFill>
                  <a:schemeClr val="bg1"/>
                </a:solidFill>
                <a:latin typeface="微软雅黑" panose="020B0503020204020204" charset="-122"/>
                <a:ea typeface="微软雅黑" panose="020B0503020204020204" charset="-122"/>
              </a:rPr>
              <a:t>维持时间</a:t>
            </a:r>
            <a:endParaRPr lang="zh-CN" altLang="en-US" sz="2000" b="1">
              <a:solidFill>
                <a:schemeClr val="bg1"/>
              </a:solidFill>
              <a:latin typeface="微软雅黑" panose="020B0503020204020204" charset="-122"/>
              <a:ea typeface="微软雅黑" panose="020B0503020204020204" charset="-122"/>
            </a:endParaRPr>
          </a:p>
        </p:txBody>
      </p:sp>
      <p:sp>
        <p:nvSpPr>
          <p:cNvPr id="14" name="文本框 13"/>
          <p:cNvSpPr txBox="1"/>
          <p:nvPr/>
        </p:nvSpPr>
        <p:spPr>
          <a:xfrm rot="2460000">
            <a:off x="3465195" y="4107815"/>
            <a:ext cx="1198880" cy="398780"/>
          </a:xfrm>
          <a:prstGeom prst="rect">
            <a:avLst/>
          </a:prstGeom>
          <a:noFill/>
        </p:spPr>
        <p:txBody>
          <a:bodyPr wrap="none" rtlCol="0">
            <a:spAutoFit/>
          </a:bodyPr>
          <a:p>
            <a:r>
              <a:rPr lang="zh-CN" altLang="en-US" sz="2000" b="1">
                <a:solidFill>
                  <a:schemeClr val="bg1"/>
                </a:solidFill>
                <a:latin typeface="微软雅黑" panose="020B0503020204020204" charset="-122"/>
                <a:ea typeface="微软雅黑" panose="020B0503020204020204" charset="-122"/>
              </a:rPr>
              <a:t>风险评估</a:t>
            </a:r>
            <a:endParaRPr lang="zh-CN" altLang="en-US" sz="2000" b="1">
              <a:solidFill>
                <a:schemeClr val="bg1"/>
              </a:solidFill>
              <a:latin typeface="微软雅黑" panose="020B0503020204020204" charset="-122"/>
              <a:ea typeface="微软雅黑" panose="020B0503020204020204" charset="-122"/>
            </a:endParaRPr>
          </a:p>
        </p:txBody>
      </p:sp>
      <p:sp>
        <p:nvSpPr>
          <p:cNvPr id="16" name="副标题 53"/>
          <p:cNvSpPr>
            <a:spLocks noGrp="1"/>
          </p:cNvSpPr>
          <p:nvPr/>
        </p:nvSpPr>
        <p:spPr>
          <a:xfrm>
            <a:off x="5278120" y="1214120"/>
            <a:ext cx="3193415" cy="2677795"/>
          </a:xfrm>
          <a:prstGeom prst="rect">
            <a:avLst/>
          </a:prstGeom>
          <a:noFill/>
          <a:ln w="9525">
            <a:noFill/>
          </a:ln>
        </p:spPr>
        <p:txBody>
          <a:bodyPr vert="horz" wrap="square" lIns="91440" tIns="45720" rIns="91440" bIns="45720" anchor="t">
            <a:noAutofit/>
          </a:bodyPr>
          <a:lstStyle>
            <a:lvl1pPr marL="342900" indent="-342900" algn="l" rtl="0" fontAlgn="base" latinLnBrk="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latinLnBrk="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latinLnBrk="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latinLnBrk="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latinLnBrk="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indent="0" defTabSz="914400" eaLnBrk="1" fontAlgn="auto" latinLnBrk="1" hangingPunct="1">
              <a:spcBef>
                <a:spcPts val="0"/>
              </a:spcBef>
              <a:spcAft>
                <a:spcPts val="0"/>
              </a:spcAft>
              <a:buClrTx/>
              <a:buSzTx/>
              <a:buFontTx/>
              <a:buNone/>
              <a:defRPr/>
            </a:pPr>
            <a:endParaRPr kumimoji="0" lang="en-US" altLang="ko-KR" sz="1600" b="1" kern="0" cap="none" spc="0" normalizeH="0" baseline="0" noProof="0" dirty="0">
              <a:solidFill>
                <a:srgbClr val="0A467C"/>
              </a:solidFill>
              <a:latin typeface="Arial" panose="020B0604020202020204" pitchFamily="34" charset="0"/>
              <a:ea typeface="HY견고딕" pitchFamily="18" charset="-127"/>
              <a:cs typeface="Arial" panose="020B0604020202020204" pitchFamily="34" charset="0"/>
            </a:endParaRPr>
          </a:p>
          <a:p>
            <a:pPr marR="0" defTabSz="914400" eaLnBrk="1" fontAlgn="auto" latinLnBrk="1" hangingPunct="1">
              <a:spcBef>
                <a:spcPts val="0"/>
              </a:spcBef>
              <a:spcAft>
                <a:spcPts val="0"/>
              </a:spcAft>
              <a:buClrTx/>
              <a:buSzTx/>
              <a:buFontTx/>
              <a:defRPr/>
            </a:pPr>
            <a:r>
              <a:rPr lang="en-US" altLang="ko-KR" sz="160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rPr>
              <a:t>LNG罐柜实际维持时间的计算</a:t>
            </a:r>
            <a:endParaRPr lang="en-US" altLang="ko-KR" sz="160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endParaRPr>
          </a:p>
          <a:p>
            <a:pPr marR="0" defTabSz="914400" eaLnBrk="1" fontAlgn="auto" latinLnBrk="1" hangingPunct="1">
              <a:spcBef>
                <a:spcPts val="0"/>
              </a:spcBef>
              <a:spcAft>
                <a:spcPts val="0"/>
              </a:spcAft>
              <a:buClrTx/>
              <a:buSzTx/>
              <a:buFontTx/>
              <a:defRPr/>
            </a:pPr>
            <a:endParaRPr lang="en-US" altLang="ko-KR" sz="160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endParaRPr>
          </a:p>
          <a:p>
            <a:pPr marR="0" defTabSz="914400" eaLnBrk="1" fontAlgn="auto" latinLnBrk="1" hangingPunct="1">
              <a:spcBef>
                <a:spcPts val="0"/>
              </a:spcBef>
              <a:spcAft>
                <a:spcPts val="0"/>
              </a:spcAft>
              <a:buClrTx/>
              <a:buSzTx/>
              <a:buFontTx/>
              <a:defRPr/>
            </a:pPr>
            <a:endParaRPr lang="en-US" altLang="ko-KR" sz="160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endParaRPr>
          </a:p>
          <a:p>
            <a:pPr marR="0" defTabSz="914400" eaLnBrk="1" fontAlgn="auto" latinLnBrk="1" hangingPunct="1">
              <a:spcBef>
                <a:spcPts val="0"/>
              </a:spcBef>
              <a:spcAft>
                <a:spcPts val="0"/>
              </a:spcAft>
              <a:buClrTx/>
              <a:buSzTx/>
              <a:buFontTx/>
              <a:defRPr/>
            </a:pPr>
            <a:r>
              <a:rPr lang="en-US" altLang="ko-KR" sz="160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rPr>
              <a:t>实际维持时间在罐体上的标记</a:t>
            </a:r>
            <a:endParaRPr lang="en-US" altLang="ko-KR" sz="160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endParaRPr>
          </a:p>
        </p:txBody>
      </p:sp>
      <p:sp>
        <p:nvSpPr>
          <p:cNvPr id="20" name="副标题 53"/>
          <p:cNvSpPr>
            <a:spLocks noGrp="1"/>
          </p:cNvSpPr>
          <p:nvPr/>
        </p:nvSpPr>
        <p:spPr>
          <a:xfrm>
            <a:off x="600710" y="4351655"/>
            <a:ext cx="3193415" cy="2677795"/>
          </a:xfrm>
          <a:prstGeom prst="rect">
            <a:avLst/>
          </a:prstGeom>
          <a:noFill/>
          <a:ln w="9525">
            <a:noFill/>
          </a:ln>
        </p:spPr>
        <p:txBody>
          <a:bodyPr vert="horz" wrap="square" lIns="91440" tIns="45720" rIns="91440" bIns="45720" anchor="t">
            <a:noAutofit/>
          </a:bodyPr>
          <a:lstStyle>
            <a:lvl1pPr marL="342900" indent="-342900" algn="l" rtl="0" fontAlgn="base" latinLnBrk="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latinLnBrk="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latinLnBrk="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latinLnBrk="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latinLnBrk="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indent="0" defTabSz="914400" eaLnBrk="1" fontAlgn="auto" latinLnBrk="1" hangingPunct="1">
              <a:spcBef>
                <a:spcPts val="0"/>
              </a:spcBef>
              <a:spcAft>
                <a:spcPts val="0"/>
              </a:spcAft>
              <a:buClrTx/>
              <a:buSzTx/>
              <a:buFontTx/>
              <a:buNone/>
              <a:defRPr/>
            </a:pPr>
            <a:endParaRPr kumimoji="0" lang="en-US" altLang="ko-KR" sz="1600" b="1" kern="0" cap="none" spc="0" normalizeH="0" baseline="0" noProof="0" dirty="0">
              <a:solidFill>
                <a:srgbClr val="0A467C"/>
              </a:solidFill>
              <a:latin typeface="Arial" panose="020B0604020202020204" pitchFamily="34" charset="0"/>
              <a:ea typeface="HY견고딕" pitchFamily="18" charset="-127"/>
              <a:cs typeface="Arial" panose="020B0604020202020204" pitchFamily="34" charset="0"/>
            </a:endParaRPr>
          </a:p>
          <a:p>
            <a:pPr marR="0" defTabSz="914400" eaLnBrk="1" fontAlgn="auto" latinLnBrk="1" hangingPunct="1">
              <a:spcBef>
                <a:spcPts val="0"/>
              </a:spcBef>
              <a:spcAft>
                <a:spcPts val="0"/>
              </a:spcAft>
              <a:buClrTx/>
              <a:buSzTx/>
              <a:buFontTx/>
              <a:defRPr/>
            </a:pPr>
            <a:r>
              <a:rPr sz="160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rPr>
              <a:t>对整船大批量运输LNG罐柜的安全风险评估</a:t>
            </a:r>
            <a:endParaRPr sz="160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endParaRPr>
          </a:p>
          <a:p>
            <a:pPr marR="0" defTabSz="914400" eaLnBrk="1" fontAlgn="auto" latinLnBrk="1" hangingPunct="1">
              <a:spcBef>
                <a:spcPts val="0"/>
              </a:spcBef>
              <a:spcAft>
                <a:spcPts val="0"/>
              </a:spcAft>
              <a:buClrTx/>
              <a:buSzTx/>
              <a:buFontTx/>
              <a:defRPr/>
            </a:pPr>
            <a:r>
              <a:rPr sz="160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rPr>
              <a:t>专项应急预案</a:t>
            </a:r>
            <a:r>
              <a:rPr lang="zh-CN" sz="160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rPr>
              <a:t>的</a:t>
            </a:r>
            <a:r>
              <a:rPr sz="160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rPr>
              <a:t>制定</a:t>
            </a:r>
            <a:endParaRPr sz="160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endParaRPr>
          </a:p>
          <a:p>
            <a:pPr marR="0" defTabSz="914400" eaLnBrk="1" fontAlgn="auto" latinLnBrk="1" hangingPunct="1">
              <a:spcBef>
                <a:spcPts val="0"/>
              </a:spcBef>
              <a:spcAft>
                <a:spcPts val="0"/>
              </a:spcAft>
              <a:buClrTx/>
              <a:buSzTx/>
              <a:buFontTx/>
              <a:defRPr/>
            </a:pPr>
            <a:r>
              <a:rPr sz="160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rPr>
              <a:t>对安全风险评估提出的安全隐患的整改</a:t>
            </a:r>
            <a:endParaRPr sz="160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endParaRPr>
          </a:p>
          <a:p>
            <a:pPr marL="0" marR="0" indent="0" algn="l" defTabSz="914400" eaLnBrk="1" fontAlgn="auto" hangingPunct="1">
              <a:lnSpc>
                <a:spcPct val="150000"/>
              </a:lnSpc>
              <a:spcBef>
                <a:spcPts val="0"/>
              </a:spcBef>
              <a:spcAft>
                <a:spcPts val="0"/>
              </a:spcAft>
              <a:buClrTx/>
              <a:buSzTx/>
              <a:buFontTx/>
              <a:buNone/>
              <a:defRPr/>
            </a:pPr>
            <a:endParaRPr sz="1600" kern="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4">
                                            <p:txEl>
                                              <p:pRg st="1" end="1"/>
                                            </p:txEl>
                                          </p:spTgt>
                                        </p:tgtEl>
                                        <p:attrNameLst>
                                          <p:attrName>style.visibility</p:attrName>
                                        </p:attrNameLst>
                                      </p:cBhvr>
                                      <p:to>
                                        <p:strVal val="visible"/>
                                      </p:to>
                                    </p:set>
                                    <p:animEffect transition="in" filter="blinds(horizontal)">
                                      <p:cBhvr>
                                        <p:cTn id="7" dur="500"/>
                                        <p:tgtEl>
                                          <p:spTgt spid="54">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4">
                                            <p:txEl>
                                              <p:pRg st="2" end="2"/>
                                            </p:txEl>
                                          </p:spTgt>
                                        </p:tgtEl>
                                        <p:attrNameLst>
                                          <p:attrName>style.visibility</p:attrName>
                                        </p:attrNameLst>
                                      </p:cBhvr>
                                      <p:to>
                                        <p:strVal val="visible"/>
                                      </p:to>
                                    </p:set>
                                    <p:animEffect transition="in" filter="blinds(horizontal)">
                                      <p:cBhvr>
                                        <p:cTn id="10" dur="500"/>
                                        <p:tgtEl>
                                          <p:spTgt spid="54">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54">
                                            <p:txEl>
                                              <p:pRg st="3" end="3"/>
                                            </p:txEl>
                                          </p:spTgt>
                                        </p:tgtEl>
                                        <p:attrNameLst>
                                          <p:attrName>style.visibility</p:attrName>
                                        </p:attrNameLst>
                                      </p:cBhvr>
                                      <p:to>
                                        <p:strVal val="visible"/>
                                      </p:to>
                                    </p:set>
                                    <p:animEffect transition="in" filter="blinds(horizontal)">
                                      <p:cBhvr>
                                        <p:cTn id="13" dur="500"/>
                                        <p:tgtEl>
                                          <p:spTgt spid="54">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6">
                                            <p:txEl>
                                              <p:pRg st="1" end="1"/>
                                            </p:txEl>
                                          </p:spTgt>
                                        </p:tgtEl>
                                        <p:attrNameLst>
                                          <p:attrName>style.visibility</p:attrName>
                                        </p:attrNameLst>
                                      </p:cBhvr>
                                      <p:to>
                                        <p:strVal val="visible"/>
                                      </p:to>
                                    </p:set>
                                    <p:animEffect transition="in" filter="blinds(horizontal)">
                                      <p:cBhvr>
                                        <p:cTn id="18" dur="500"/>
                                        <p:tgtEl>
                                          <p:spTgt spid="16">
                                            <p:txEl>
                                              <p:pRg st="1" end="1"/>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16">
                                            <p:txEl>
                                              <p:pRg st="4" end="4"/>
                                            </p:txEl>
                                          </p:spTgt>
                                        </p:tgtEl>
                                        <p:attrNameLst>
                                          <p:attrName>style.visibility</p:attrName>
                                        </p:attrNameLst>
                                      </p:cBhvr>
                                      <p:to>
                                        <p:strVal val="visible"/>
                                      </p:to>
                                    </p:set>
                                    <p:animEffect transition="in" filter="blinds(horizontal)">
                                      <p:cBhvr>
                                        <p:cTn id="21" dur="500"/>
                                        <p:tgtEl>
                                          <p:spTgt spid="16">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20">
                                            <p:txEl>
                                              <p:pRg st="1" end="1"/>
                                            </p:txEl>
                                          </p:spTgt>
                                        </p:tgtEl>
                                        <p:attrNameLst>
                                          <p:attrName>style.visibility</p:attrName>
                                        </p:attrNameLst>
                                      </p:cBhvr>
                                      <p:to>
                                        <p:strVal val="visible"/>
                                      </p:to>
                                    </p:set>
                                    <p:animEffect transition="in" filter="blinds(horizontal)">
                                      <p:cBhvr>
                                        <p:cTn id="26" dur="500"/>
                                        <p:tgtEl>
                                          <p:spTgt spid="20">
                                            <p:txEl>
                                              <p:pRg st="1" end="1"/>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20">
                                            <p:txEl>
                                              <p:pRg st="2" end="2"/>
                                            </p:txEl>
                                          </p:spTgt>
                                        </p:tgtEl>
                                        <p:attrNameLst>
                                          <p:attrName>style.visibility</p:attrName>
                                        </p:attrNameLst>
                                      </p:cBhvr>
                                      <p:to>
                                        <p:strVal val="visible"/>
                                      </p:to>
                                    </p:set>
                                    <p:animEffect transition="in" filter="blinds(horizontal)">
                                      <p:cBhvr>
                                        <p:cTn id="29" dur="500"/>
                                        <p:tgtEl>
                                          <p:spTgt spid="20">
                                            <p:txEl>
                                              <p:pRg st="2" end="2"/>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20">
                                            <p:txEl>
                                              <p:pRg st="3" end="3"/>
                                            </p:txEl>
                                          </p:spTgt>
                                        </p:tgtEl>
                                        <p:attrNameLst>
                                          <p:attrName>style.visibility</p:attrName>
                                        </p:attrNameLst>
                                      </p:cBhvr>
                                      <p:to>
                                        <p:strVal val="visible"/>
                                      </p:to>
                                    </p:set>
                                    <p:animEffect transition="in" filter="blinds(horizontal)">
                                      <p:cBhvr>
                                        <p:cTn id="32" dur="500"/>
                                        <p:tgtEl>
                                          <p:spTgt spid="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2" name="그룹 51"/>
          <p:cNvGrpSpPr/>
          <p:nvPr/>
        </p:nvGrpSpPr>
        <p:grpSpPr>
          <a:xfrm>
            <a:off x="712470" y="1038860"/>
            <a:ext cx="7719695" cy="4980940"/>
            <a:chOff x="927162" y="1809750"/>
            <a:chExt cx="5909431" cy="4278418"/>
          </a:xfrm>
        </p:grpSpPr>
        <p:pic>
          <p:nvPicPr>
            <p:cNvPr id="17422" name="그림 163" descr="b_b.png"/>
            <p:cNvPicPr>
              <a:picLocks noChangeAspect="1"/>
            </p:cNvPicPr>
            <p:nvPr/>
          </p:nvPicPr>
          <p:blipFill>
            <a:blip r:embed="rId1"/>
            <a:stretch>
              <a:fillRect/>
            </a:stretch>
          </p:blipFill>
          <p:spPr>
            <a:xfrm>
              <a:off x="947813" y="5628822"/>
              <a:ext cx="640310" cy="404004"/>
            </a:xfrm>
            <a:prstGeom prst="rect">
              <a:avLst/>
            </a:prstGeom>
            <a:noFill/>
            <a:ln w="9525">
              <a:noFill/>
            </a:ln>
          </p:spPr>
        </p:pic>
        <p:sp>
          <p:nvSpPr>
            <p:cNvPr id="141" name="자유형 140"/>
            <p:cNvSpPr/>
            <p:nvPr/>
          </p:nvSpPr>
          <p:spPr>
            <a:xfrm>
              <a:off x="5576295" y="1809750"/>
              <a:ext cx="1087284" cy="315921"/>
            </a:xfrm>
            <a:custGeom>
              <a:avLst/>
              <a:gdLst>
                <a:gd name="connsiteX0" fmla="*/ 0 w 1263192"/>
                <a:gd name="connsiteY0" fmla="*/ 367645 h 367645"/>
                <a:gd name="connsiteX1" fmla="*/ 160256 w 1263192"/>
                <a:gd name="connsiteY1" fmla="*/ 51847 h 367645"/>
                <a:gd name="connsiteX2" fmla="*/ 263950 w 1263192"/>
                <a:gd name="connsiteY2" fmla="*/ 0 h 367645"/>
                <a:gd name="connsiteX3" fmla="*/ 1178350 w 1263192"/>
                <a:gd name="connsiteY3" fmla="*/ 4713 h 367645"/>
                <a:gd name="connsiteX4" fmla="*/ 1263192 w 1263192"/>
                <a:gd name="connsiteY4" fmla="*/ 70701 h 367645"/>
                <a:gd name="connsiteX5" fmla="*/ 1258478 w 1263192"/>
                <a:gd name="connsiteY5" fmla="*/ 362932 h 367645"/>
                <a:gd name="connsiteX6" fmla="*/ 0 w 1263192"/>
                <a:gd name="connsiteY6" fmla="*/ 367645 h 367645"/>
                <a:gd name="connsiteX0-1" fmla="*/ 0 w 1263192"/>
                <a:gd name="connsiteY0-2" fmla="*/ 367645 h 367645"/>
                <a:gd name="connsiteX1-3" fmla="*/ 160256 w 1263192"/>
                <a:gd name="connsiteY1-4" fmla="*/ 51847 h 367645"/>
                <a:gd name="connsiteX2-5" fmla="*/ 263950 w 1263192"/>
                <a:gd name="connsiteY2-6" fmla="*/ 0 h 367645"/>
                <a:gd name="connsiteX3-7" fmla="*/ 1178350 w 1263192"/>
                <a:gd name="connsiteY3-8" fmla="*/ 4713 h 367645"/>
                <a:gd name="connsiteX4-9" fmla="*/ 1263192 w 1263192"/>
                <a:gd name="connsiteY4-10" fmla="*/ 70701 h 367645"/>
                <a:gd name="connsiteX5-11" fmla="*/ 1258478 w 1263192"/>
                <a:gd name="connsiteY5-12" fmla="*/ 362932 h 367645"/>
                <a:gd name="connsiteX6-13" fmla="*/ 0 w 1263192"/>
                <a:gd name="connsiteY6-14" fmla="*/ 367645 h 367645"/>
                <a:gd name="connsiteX0-15" fmla="*/ 0 w 1263192"/>
                <a:gd name="connsiteY0-16" fmla="*/ 368773 h 368773"/>
                <a:gd name="connsiteX1-17" fmla="*/ 160256 w 1263192"/>
                <a:gd name="connsiteY1-18" fmla="*/ 52975 h 368773"/>
                <a:gd name="connsiteX2-19" fmla="*/ 263950 w 1263192"/>
                <a:gd name="connsiteY2-20" fmla="*/ 1128 h 368773"/>
                <a:gd name="connsiteX3-21" fmla="*/ 1178350 w 1263192"/>
                <a:gd name="connsiteY3-22" fmla="*/ 5841 h 368773"/>
                <a:gd name="connsiteX4-23" fmla="*/ 1263192 w 1263192"/>
                <a:gd name="connsiteY4-24" fmla="*/ 71829 h 368773"/>
                <a:gd name="connsiteX5-25" fmla="*/ 1258478 w 1263192"/>
                <a:gd name="connsiteY5-26" fmla="*/ 364060 h 368773"/>
                <a:gd name="connsiteX6-27" fmla="*/ 0 w 1263192"/>
                <a:gd name="connsiteY6-28" fmla="*/ 368773 h 368773"/>
                <a:gd name="connsiteX0-29" fmla="*/ 0 w 1263192"/>
                <a:gd name="connsiteY0-30" fmla="*/ 368773 h 368773"/>
                <a:gd name="connsiteX1-31" fmla="*/ 160256 w 1263192"/>
                <a:gd name="connsiteY1-32" fmla="*/ 52975 h 368773"/>
                <a:gd name="connsiteX2-33" fmla="*/ 263950 w 1263192"/>
                <a:gd name="connsiteY2-34" fmla="*/ 1128 h 368773"/>
                <a:gd name="connsiteX3-35" fmla="*/ 1178350 w 1263192"/>
                <a:gd name="connsiteY3-36" fmla="*/ 5841 h 368773"/>
                <a:gd name="connsiteX4-37" fmla="*/ 1263192 w 1263192"/>
                <a:gd name="connsiteY4-38" fmla="*/ 71829 h 368773"/>
                <a:gd name="connsiteX5-39" fmla="*/ 1258478 w 1263192"/>
                <a:gd name="connsiteY5-40" fmla="*/ 364060 h 368773"/>
                <a:gd name="connsiteX6-41" fmla="*/ 0 w 1263192"/>
                <a:gd name="connsiteY6-42" fmla="*/ 368773 h 368773"/>
                <a:gd name="connsiteX0-43" fmla="*/ 0 w 1271732"/>
                <a:gd name="connsiteY0-44" fmla="*/ 368773 h 368773"/>
                <a:gd name="connsiteX1-45" fmla="*/ 160256 w 1271732"/>
                <a:gd name="connsiteY1-46" fmla="*/ 52975 h 368773"/>
                <a:gd name="connsiteX2-47" fmla="*/ 263950 w 1271732"/>
                <a:gd name="connsiteY2-48" fmla="*/ 1128 h 368773"/>
                <a:gd name="connsiteX3-49" fmla="*/ 1178350 w 1271732"/>
                <a:gd name="connsiteY3-50" fmla="*/ 5841 h 368773"/>
                <a:gd name="connsiteX4-51" fmla="*/ 1263192 w 1271732"/>
                <a:gd name="connsiteY4-52" fmla="*/ 71829 h 368773"/>
                <a:gd name="connsiteX5-53" fmla="*/ 1258478 w 1271732"/>
                <a:gd name="connsiteY5-54" fmla="*/ 364060 h 368773"/>
                <a:gd name="connsiteX6-55" fmla="*/ 0 w 1271732"/>
                <a:gd name="connsiteY6-56" fmla="*/ 368773 h 368773"/>
                <a:gd name="connsiteX0-57" fmla="*/ 0 w 1265595"/>
                <a:gd name="connsiteY0-58" fmla="*/ 368773 h 368773"/>
                <a:gd name="connsiteX1-59" fmla="*/ 160256 w 1265595"/>
                <a:gd name="connsiteY1-60" fmla="*/ 52975 h 368773"/>
                <a:gd name="connsiteX2-61" fmla="*/ 263950 w 1265595"/>
                <a:gd name="connsiteY2-62" fmla="*/ 1128 h 368773"/>
                <a:gd name="connsiteX3-63" fmla="*/ 1178350 w 1265595"/>
                <a:gd name="connsiteY3-64" fmla="*/ 5841 h 368773"/>
                <a:gd name="connsiteX4-65" fmla="*/ 1263192 w 1265595"/>
                <a:gd name="connsiteY4-66" fmla="*/ 71829 h 368773"/>
                <a:gd name="connsiteX5-67" fmla="*/ 1258478 w 1265595"/>
                <a:gd name="connsiteY5-68" fmla="*/ 364060 h 368773"/>
                <a:gd name="connsiteX6-69" fmla="*/ 0 w 1265595"/>
                <a:gd name="connsiteY6-70" fmla="*/ 368773 h 36877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265595" h="368773">
                  <a:moveTo>
                    <a:pt x="0" y="368773"/>
                  </a:moveTo>
                  <a:lnTo>
                    <a:pt x="160256" y="52975"/>
                  </a:lnTo>
                  <a:cubicBezTo>
                    <a:pt x="176410" y="11145"/>
                    <a:pt x="204837" y="0"/>
                    <a:pt x="263950" y="1128"/>
                  </a:cubicBezTo>
                  <a:lnTo>
                    <a:pt x="1178350" y="5841"/>
                  </a:lnTo>
                  <a:cubicBezTo>
                    <a:pt x="1234248" y="6358"/>
                    <a:pt x="1265595" y="19149"/>
                    <a:pt x="1263192" y="71829"/>
                  </a:cubicBezTo>
                  <a:cubicBezTo>
                    <a:pt x="1261621" y="169239"/>
                    <a:pt x="1260049" y="266650"/>
                    <a:pt x="1258478" y="364060"/>
                  </a:cubicBezTo>
                  <a:lnTo>
                    <a:pt x="0" y="368773"/>
                  </a:lnTo>
                  <a:close/>
                </a:path>
              </a:pathLst>
            </a:custGeom>
            <a:solidFill>
              <a:srgbClr val="0A467C"/>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13" name="그룹 16"/>
            <p:cNvGrpSpPr/>
            <p:nvPr/>
          </p:nvGrpSpPr>
          <p:grpSpPr>
            <a:xfrm>
              <a:off x="927162" y="2096159"/>
              <a:ext cx="5909431" cy="3992009"/>
              <a:chOff x="1158240" y="1792224"/>
              <a:chExt cx="6876288" cy="4645152"/>
            </a:xfrm>
            <a:effectLst>
              <a:reflection blurRad="6350" stA="50000" endA="300" endPos="38500" dist="50800" dir="5400000" sy="-100000" algn="bl" rotWithShape="0"/>
            </a:effectLst>
          </p:grpSpPr>
          <p:sp>
            <p:nvSpPr>
              <p:cNvPr id="149" name="모서리가 둥근 직사각형 148"/>
              <p:cNvSpPr/>
              <p:nvPr/>
            </p:nvSpPr>
            <p:spPr>
              <a:xfrm>
                <a:off x="1158240" y="1792224"/>
                <a:ext cx="6876288" cy="4645152"/>
              </a:xfrm>
              <a:prstGeom prst="roundRect">
                <a:avLst>
                  <a:gd name="adj" fmla="val 1969"/>
                </a:avLst>
              </a:prstGeom>
              <a:solidFill>
                <a:srgbClr val="0A467C"/>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55" name="모서리가 둥근 직사각형 154"/>
              <p:cNvSpPr/>
              <p:nvPr/>
            </p:nvSpPr>
            <p:spPr>
              <a:xfrm>
                <a:off x="1255776" y="1882800"/>
                <a:ext cx="6681216" cy="4464000"/>
              </a:xfrm>
              <a:prstGeom prst="roundRect">
                <a:avLst>
                  <a:gd name="adj" fmla="val 2191"/>
                </a:avLst>
              </a:prstGeom>
              <a:solidFill>
                <a:schemeClr val="bg1">
                  <a:lumMod val="95000"/>
                </a:schemeClr>
              </a:solidFill>
              <a:ln>
                <a:no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300" name="타원 299"/>
            <p:cNvSpPr/>
            <p:nvPr/>
          </p:nvSpPr>
          <p:spPr>
            <a:xfrm>
              <a:off x="5776292" y="1814513"/>
              <a:ext cx="774591" cy="46038"/>
            </a:xfrm>
            <a:prstGeom prst="ellipse">
              <a:avLst/>
            </a:prstGeom>
            <a:gradFill flip="none" rotWithShape="1">
              <a:gsLst>
                <a:gs pos="0">
                  <a:schemeClr val="bg1"/>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600" b="0" i="0" u="none" strike="noStrike" kern="1200" cap="none" spc="0" normalizeH="0" baseline="0" noProof="0">
                <a:ln>
                  <a:noFill/>
                </a:ln>
                <a:solidFill>
                  <a:prstClr val="white"/>
                </a:solidFill>
                <a:effectLst/>
                <a:uLnTx/>
                <a:uFillTx/>
                <a:latin typeface="+mn-lt"/>
                <a:ea typeface="+mn-ea"/>
                <a:cs typeface="+mn-cs"/>
              </a:endParaRPr>
            </a:p>
          </p:txBody>
        </p:sp>
        <p:sp>
          <p:nvSpPr>
            <p:cNvPr id="303" name="자유형 302"/>
            <p:cNvSpPr/>
            <p:nvPr/>
          </p:nvSpPr>
          <p:spPr>
            <a:xfrm>
              <a:off x="5619151" y="1828801"/>
              <a:ext cx="1003159" cy="263531"/>
            </a:xfrm>
            <a:custGeom>
              <a:avLst/>
              <a:gdLst>
                <a:gd name="connsiteX0" fmla="*/ 0 w 1003300"/>
                <a:gd name="connsiteY0" fmla="*/ 263525 h 263525"/>
                <a:gd name="connsiteX1" fmla="*/ 123825 w 1003300"/>
                <a:gd name="connsiteY1" fmla="*/ 9525 h 263525"/>
                <a:gd name="connsiteX2" fmla="*/ 152400 w 1003300"/>
                <a:gd name="connsiteY2" fmla="*/ 0 h 263525"/>
                <a:gd name="connsiteX3" fmla="*/ 1003300 w 1003300"/>
                <a:gd name="connsiteY3" fmla="*/ 3175 h 263525"/>
                <a:gd name="connsiteX4" fmla="*/ 0 w 1003300"/>
                <a:gd name="connsiteY4" fmla="*/ 263525 h 263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300" h="263525">
                  <a:moveTo>
                    <a:pt x="0" y="263525"/>
                  </a:moveTo>
                  <a:lnTo>
                    <a:pt x="123825" y="9525"/>
                  </a:lnTo>
                  <a:lnTo>
                    <a:pt x="152400" y="0"/>
                  </a:lnTo>
                  <a:lnTo>
                    <a:pt x="1003300" y="3175"/>
                  </a:lnTo>
                  <a:lnTo>
                    <a:pt x="0" y="263525"/>
                  </a:lnTo>
                  <a:close/>
                </a:path>
              </a:pathLst>
            </a:custGeom>
            <a:solidFill>
              <a:schemeClr val="bg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04" name="이등변 삼각형 303"/>
            <p:cNvSpPr/>
            <p:nvPr/>
          </p:nvSpPr>
          <p:spPr>
            <a:xfrm rot="10800000">
              <a:off x="1087477" y="2241561"/>
              <a:ext cx="4871351" cy="3671978"/>
            </a:xfrm>
            <a:prstGeom prst="triangle">
              <a:avLst>
                <a:gd name="adj" fmla="val 99345"/>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13" name="자유형 312"/>
            <p:cNvSpPr/>
            <p:nvPr/>
          </p:nvSpPr>
          <p:spPr>
            <a:xfrm>
              <a:off x="1335093" y="2597169"/>
              <a:ext cx="2109490" cy="3184603"/>
            </a:xfrm>
            <a:custGeom>
              <a:avLst/>
              <a:gdLst>
                <a:gd name="connsiteX0" fmla="*/ 2179675 w 2179675"/>
                <a:gd name="connsiteY0" fmla="*/ 1807535 h 3242930"/>
                <a:gd name="connsiteX1" fmla="*/ 0 w 2179675"/>
                <a:gd name="connsiteY1" fmla="*/ 3242930 h 3242930"/>
                <a:gd name="connsiteX2" fmla="*/ 10633 w 2179675"/>
                <a:gd name="connsiteY2" fmla="*/ 0 h 3242930"/>
                <a:gd name="connsiteX3" fmla="*/ 2179675 w 2179675"/>
                <a:gd name="connsiteY3" fmla="*/ 0 h 3242930"/>
                <a:gd name="connsiteX4" fmla="*/ 2179675 w 2179675"/>
                <a:gd name="connsiteY4" fmla="*/ 1807535 h 3242930"/>
                <a:gd name="connsiteX0-1" fmla="*/ 2179675 w 2179675"/>
                <a:gd name="connsiteY0-2" fmla="*/ 1621748 h 3242930"/>
                <a:gd name="connsiteX1-3" fmla="*/ 0 w 2179675"/>
                <a:gd name="connsiteY1-4" fmla="*/ 3242930 h 3242930"/>
                <a:gd name="connsiteX2-5" fmla="*/ 10633 w 2179675"/>
                <a:gd name="connsiteY2-6" fmla="*/ 0 h 3242930"/>
                <a:gd name="connsiteX3-7" fmla="*/ 2179675 w 2179675"/>
                <a:gd name="connsiteY3-8" fmla="*/ 0 h 3242930"/>
                <a:gd name="connsiteX4-9" fmla="*/ 2179675 w 2179675"/>
                <a:gd name="connsiteY4-10" fmla="*/ 1621748 h 324293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179675" h="3242930">
                  <a:moveTo>
                    <a:pt x="2179675" y="1621748"/>
                  </a:moveTo>
                  <a:lnTo>
                    <a:pt x="0" y="3242930"/>
                  </a:lnTo>
                  <a:cubicBezTo>
                    <a:pt x="3544" y="2161953"/>
                    <a:pt x="7089" y="1080977"/>
                    <a:pt x="10633" y="0"/>
                  </a:cubicBezTo>
                  <a:lnTo>
                    <a:pt x="2179675" y="0"/>
                  </a:lnTo>
                  <a:lnTo>
                    <a:pt x="2179675" y="1621748"/>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17431" name="그룹 314"/>
            <p:cNvGrpSpPr/>
            <p:nvPr/>
          </p:nvGrpSpPr>
          <p:grpSpPr>
            <a:xfrm>
              <a:off x="6573837" y="2243137"/>
              <a:ext cx="82451" cy="3692423"/>
              <a:chOff x="6573837" y="2243137"/>
              <a:chExt cx="82451" cy="3692423"/>
            </a:xfrm>
          </p:grpSpPr>
          <p:sp>
            <p:nvSpPr>
              <p:cNvPr id="280" name="타원 279"/>
              <p:cNvSpPr/>
              <p:nvPr/>
            </p:nvSpPr>
            <p:spPr>
              <a:xfrm>
                <a:off x="6573105" y="2243149"/>
                <a:ext cx="82538" cy="82552"/>
              </a:xfrm>
              <a:prstGeom prst="ellipse">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14" name="타원 313"/>
              <p:cNvSpPr/>
              <p:nvPr/>
            </p:nvSpPr>
            <p:spPr>
              <a:xfrm>
                <a:off x="6573105" y="5853212"/>
                <a:ext cx="82538" cy="82552"/>
              </a:xfrm>
              <a:prstGeom prst="ellipse">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17432" name="그룹 315"/>
            <p:cNvGrpSpPr/>
            <p:nvPr/>
          </p:nvGrpSpPr>
          <p:grpSpPr>
            <a:xfrm>
              <a:off x="1087444" y="2243137"/>
              <a:ext cx="82451" cy="3692423"/>
              <a:chOff x="6573837" y="2243137"/>
              <a:chExt cx="82451" cy="3692423"/>
            </a:xfrm>
          </p:grpSpPr>
          <p:sp>
            <p:nvSpPr>
              <p:cNvPr id="317" name="타원 316"/>
              <p:cNvSpPr/>
              <p:nvPr/>
            </p:nvSpPr>
            <p:spPr>
              <a:xfrm>
                <a:off x="6573870" y="2243149"/>
                <a:ext cx="82538" cy="82552"/>
              </a:xfrm>
              <a:prstGeom prst="ellipse">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18" name="타원 317"/>
              <p:cNvSpPr/>
              <p:nvPr/>
            </p:nvSpPr>
            <p:spPr>
              <a:xfrm>
                <a:off x="6573870" y="5853212"/>
                <a:ext cx="82538" cy="82552"/>
              </a:xfrm>
              <a:prstGeom prst="ellipse">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grpSp>
      </p:grpSp>
      <p:sp>
        <p:nvSpPr>
          <p:cNvPr id="2" name="제목 1"/>
          <p:cNvSpPr>
            <a:spLocks noGrp="1"/>
          </p:cNvSpPr>
          <p:nvPr>
            <p:ph type="title"/>
          </p:nvPr>
        </p:nvSpPr>
        <p:spPr>
          <a:xfrm>
            <a:off x="287338" y="343535"/>
            <a:ext cx="8035925" cy="763588"/>
          </a:xfrm>
        </p:spPr>
        <p:txBody>
          <a:bodyPr vert="horz" wrap="square" lIns="91440" tIns="45720" rIns="91440" bIns="45720" numCol="1" rtlCol="0" anchor="ctr" anchorCtr="0" compatLnSpc="1">
            <a:normAutofit/>
          </a:bodyPr>
          <a:lstStyle/>
          <a:p>
            <a:pPr marL="0" marR="0" lvl="0" indent="0" algn="l" defTabSz="914400" rtl="0" eaLnBrk="1" fontAlgn="base" latinLnBrk="1" hangingPunct="1">
              <a:lnSpc>
                <a:spcPct val="100000"/>
              </a:lnSpc>
              <a:spcBef>
                <a:spcPct val="0"/>
              </a:spcBef>
              <a:spcAft>
                <a:spcPct val="0"/>
              </a:spcAft>
              <a:buClrTx/>
              <a:buSzTx/>
              <a:buFontTx/>
              <a:buNone/>
              <a:defRPr/>
            </a:pPr>
            <a:r>
              <a:rPr kumimoji="0" lang="en-US" altLang="ko-KR" sz="3200" b="1" i="0" u="none" strike="noStrike" kern="1200" cap="none" spc="0" normalizeH="0" baseline="0" noProof="0" smtClean="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rPr>
              <a:t>制定安全运输条件</a:t>
            </a:r>
            <a:endParaRPr kumimoji="0" lang="en-US" altLang="ko-KR" sz="3200" b="1" i="0" u="none" strike="noStrike" kern="1200" cap="none" spc="0" normalizeH="0" baseline="0" noProof="0" smtClean="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endParaRPr>
          </a:p>
        </p:txBody>
      </p:sp>
      <p:sp>
        <p:nvSpPr>
          <p:cNvPr id="58" name="직사각형 57"/>
          <p:cNvSpPr/>
          <p:nvPr/>
        </p:nvSpPr>
        <p:spPr>
          <a:xfrm>
            <a:off x="0" y="306388"/>
            <a:ext cx="203200" cy="763588"/>
          </a:xfrm>
          <a:prstGeom prst="rect">
            <a:avLst/>
          </a:prstGeom>
          <a:solidFill>
            <a:srgbClr val="095385">
              <a:alpha val="90000"/>
            </a:srgb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dirty="0">
              <a:ln>
                <a:noFill/>
              </a:ln>
              <a:solidFill>
                <a:srgbClr val="1F9513"/>
              </a:solidFill>
              <a:effectLst/>
              <a:uLnTx/>
              <a:uFillTx/>
              <a:latin typeface="+mn-lt"/>
              <a:ea typeface="+mn-ea"/>
              <a:cs typeface="+mn-cs"/>
            </a:endParaRPr>
          </a:p>
        </p:txBody>
      </p:sp>
      <p:pic>
        <p:nvPicPr>
          <p:cNvPr id="4" name="图片 3" descr="timg"/>
          <p:cNvPicPr>
            <a:picLocks noChangeAspect="1"/>
          </p:cNvPicPr>
          <p:nvPr/>
        </p:nvPicPr>
        <p:blipFill>
          <a:blip r:embed="rId2"/>
          <a:stretch>
            <a:fillRect/>
          </a:stretch>
        </p:blipFill>
        <p:spPr>
          <a:xfrm>
            <a:off x="1029970" y="1624965"/>
            <a:ext cx="3592195" cy="4107815"/>
          </a:xfrm>
          <a:prstGeom prst="rect">
            <a:avLst/>
          </a:prstGeom>
        </p:spPr>
      </p:pic>
      <p:sp>
        <p:nvSpPr>
          <p:cNvPr id="54" name="副标题 53"/>
          <p:cNvSpPr>
            <a:spLocks noGrp="1"/>
          </p:cNvSpPr>
          <p:nvPr>
            <p:ph type="subTitle" idx="1"/>
          </p:nvPr>
        </p:nvSpPr>
        <p:spPr>
          <a:xfrm>
            <a:off x="4765040" y="1744345"/>
            <a:ext cx="3294380" cy="3988435"/>
          </a:xfrm>
        </p:spPr>
        <p:txBody>
          <a:bodyPr vert="horz" wrap="square" lIns="91440" tIns="45720" rIns="91440" bIns="45720" anchor="t">
            <a:noAutofit/>
          </a:bodyPr>
          <a:p>
            <a:pPr marL="0" marR="0" indent="0" defTabSz="914400" eaLnBrk="1" fontAlgn="auto" latinLnBrk="1" hangingPunct="1">
              <a:spcBef>
                <a:spcPts val="0"/>
              </a:spcBef>
              <a:spcAft>
                <a:spcPts val="0"/>
              </a:spcAft>
              <a:buClrTx/>
              <a:buSzTx/>
              <a:buFontTx/>
              <a:buNone/>
              <a:defRPr/>
            </a:pPr>
            <a:r>
              <a:rPr lang="zh-CN" altLang="en-US" sz="2400" b="1"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rPr>
              <a:t>最新进展</a:t>
            </a:r>
            <a:endParaRPr lang="zh-CN" altLang="en-US" sz="160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endParaRPr>
          </a:p>
          <a:p>
            <a:pPr marL="0" marR="0" indent="0" defTabSz="914400" eaLnBrk="1" fontAlgn="auto" latinLnBrk="1" hangingPunct="1">
              <a:spcBef>
                <a:spcPts val="0"/>
              </a:spcBef>
              <a:spcAft>
                <a:spcPts val="0"/>
              </a:spcAft>
              <a:buClrTx/>
              <a:buSzTx/>
              <a:buFontTx/>
              <a:buNone/>
              <a:defRPr/>
            </a:pPr>
            <a:endParaRPr lang="zh-CN" altLang="en-US" sz="160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endParaRPr>
          </a:p>
          <a:p>
            <a:pPr marL="0" marR="0" indent="0" defTabSz="914400" eaLnBrk="1" fontAlgn="auto" hangingPunct="1">
              <a:lnSpc>
                <a:spcPct val="150000"/>
              </a:lnSpc>
              <a:spcBef>
                <a:spcPts val="0"/>
              </a:spcBef>
              <a:spcAft>
                <a:spcPts val="0"/>
              </a:spcAft>
              <a:buClrTx/>
              <a:buSzTx/>
              <a:buFontTx/>
              <a:buNone/>
              <a:defRPr/>
            </a:pPr>
            <a:r>
              <a:rPr lang="zh-CN" altLang="en-US" sz="160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rPr>
              <a:t>为推进整船运输</a:t>
            </a:r>
            <a:r>
              <a:rPr lang="en-US" altLang="zh-CN" sz="160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rPr>
              <a:t>LNG</a:t>
            </a:r>
            <a:r>
              <a:rPr lang="zh-CN" altLang="en-US" sz="160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rPr>
              <a:t>的商业化运行，保障船舶和货物的安全，弥补中国北方LNG接收能力不足问题，针对该运输模式的船舶安全运输条件正在制定当中。</a:t>
            </a:r>
            <a:endParaRPr lang="zh-CN" altLang="en-US" sz="160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4">
                                            <p:txEl>
                                              <p:pRg st="0" end="0"/>
                                            </p:txEl>
                                          </p:spTgt>
                                        </p:tgtEl>
                                        <p:attrNameLst>
                                          <p:attrName>style.visibility</p:attrName>
                                        </p:attrNameLst>
                                      </p:cBhvr>
                                      <p:to>
                                        <p:strVal val="visible"/>
                                      </p:to>
                                    </p:set>
                                    <p:animEffect transition="in" filter="wipe(left)">
                                      <p:cBhvr>
                                        <p:cTn id="13" dur="500"/>
                                        <p:tgtEl>
                                          <p:spTgt spid="5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54">
                                            <p:txEl>
                                              <p:pRg st="2" end="2"/>
                                            </p:txEl>
                                          </p:spTgt>
                                        </p:tgtEl>
                                        <p:attrNameLst>
                                          <p:attrName>style.visibility</p:attrName>
                                        </p:attrNameLst>
                                      </p:cBhvr>
                                      <p:to>
                                        <p:strVal val="visible"/>
                                      </p:to>
                                    </p:set>
                                    <p:animEffect transition="in" filter="wipe(left)">
                                      <p:cBhvr>
                                        <p:cTn id="18" dur="500"/>
                                        <p:tgtEl>
                                          <p:spTgt spid="5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6" name="타원 165"/>
          <p:cNvSpPr/>
          <p:nvPr/>
        </p:nvSpPr>
        <p:spPr>
          <a:xfrm rot="21151834">
            <a:off x="-1079449" y="4255619"/>
            <a:ext cx="7264776" cy="2524599"/>
          </a:xfrm>
          <a:prstGeom prst="ellipse">
            <a:avLst/>
          </a:prstGeom>
          <a:gradFill>
            <a:gsLst>
              <a:gs pos="49000">
                <a:srgbClr val="FFC000">
                  <a:alpha val="0"/>
                </a:srgbClr>
              </a:gs>
              <a:gs pos="73000">
                <a:schemeClr val="bg1">
                  <a:lumMod val="50000"/>
                  <a:alpha val="26000"/>
                </a:schemeClr>
              </a:gs>
            </a:gsLst>
            <a:lin ang="153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제목 1"/>
          <p:cNvSpPr>
            <a:spLocks noGrp="1"/>
          </p:cNvSpPr>
          <p:nvPr>
            <p:ph type="title"/>
          </p:nvPr>
        </p:nvSpPr>
        <p:spPr>
          <a:xfrm>
            <a:off x="287338" y="343535"/>
            <a:ext cx="8035925" cy="763588"/>
          </a:xfrm>
        </p:spPr>
        <p:txBody>
          <a:bodyPr vert="horz" wrap="square" lIns="91440" tIns="45720" rIns="91440" bIns="45720" numCol="1" rtlCol="0" anchor="ctr" anchorCtr="0" compatLnSpc="1">
            <a:normAutofit/>
          </a:bodyPr>
          <a:lstStyle/>
          <a:p>
            <a:pPr marL="0" marR="0" lvl="0" indent="0" algn="l" defTabSz="914400" rtl="0" eaLnBrk="1" fontAlgn="base" latinLnBrk="1" hangingPunct="1">
              <a:lnSpc>
                <a:spcPct val="100000"/>
              </a:lnSpc>
              <a:spcBef>
                <a:spcPct val="0"/>
              </a:spcBef>
              <a:spcAft>
                <a:spcPct val="0"/>
              </a:spcAft>
              <a:buClrTx/>
              <a:buSzTx/>
              <a:buFontTx/>
              <a:buNone/>
              <a:defRPr/>
            </a:pPr>
            <a:r>
              <a:rPr kumimoji="0" lang="zh-CN" altLang="ko-KR" sz="3200" b="1" i="0" u="none" strike="noStrike" kern="1200" cap="none" spc="0" normalizeH="0" baseline="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rPr>
              <a:t>适用范围</a:t>
            </a:r>
            <a:endParaRPr kumimoji="0" lang="en-US" altLang="zh-CN" sz="3200" b="1" i="0" u="none" strike="noStrike" kern="1200" cap="none" spc="0" normalizeH="0" baseline="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endParaRPr>
          </a:p>
        </p:txBody>
      </p:sp>
      <p:grpSp>
        <p:nvGrpSpPr>
          <p:cNvPr id="3" name="그룹 100"/>
          <p:cNvGrpSpPr/>
          <p:nvPr/>
        </p:nvGrpSpPr>
        <p:grpSpPr>
          <a:xfrm>
            <a:off x="930593" y="1501775"/>
            <a:ext cx="3101975" cy="4070350"/>
            <a:chOff x="4973643" y="1822428"/>
            <a:chExt cx="3101544" cy="4070372"/>
          </a:xfrm>
        </p:grpSpPr>
        <p:grpSp>
          <p:nvGrpSpPr>
            <p:cNvPr id="32892" name="그룹 111"/>
            <p:cNvGrpSpPr/>
            <p:nvPr/>
          </p:nvGrpSpPr>
          <p:grpSpPr>
            <a:xfrm>
              <a:off x="4973643" y="1822428"/>
              <a:ext cx="3101544" cy="4070372"/>
              <a:chOff x="774647" y="4752010"/>
              <a:chExt cx="4193647" cy="5382283"/>
            </a:xfrm>
          </p:grpSpPr>
          <p:sp>
            <p:nvSpPr>
              <p:cNvPr id="219" name="모서리가 둥근 직사각형 218"/>
              <p:cNvSpPr/>
              <p:nvPr/>
            </p:nvSpPr>
            <p:spPr>
              <a:xfrm>
                <a:off x="774647" y="4752010"/>
                <a:ext cx="4193647" cy="1509307"/>
              </a:xfrm>
              <a:prstGeom prst="roundRect">
                <a:avLst>
                  <a:gd name="adj" fmla="val 5162"/>
                </a:avLst>
              </a:prstGeom>
              <a:solidFill>
                <a:srgbClr val="047DC8"/>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20" name="모서리가 둥근 직사각형 219"/>
              <p:cNvSpPr/>
              <p:nvPr/>
            </p:nvSpPr>
            <p:spPr>
              <a:xfrm>
                <a:off x="774647" y="4817085"/>
                <a:ext cx="4193647" cy="5317208"/>
              </a:xfrm>
              <a:prstGeom prst="roundRect">
                <a:avLst>
                  <a:gd name="adj" fmla="val 2353"/>
                </a:avLst>
              </a:prstGeom>
              <a:solidFill>
                <a:schemeClr val="bg1">
                  <a:lumMod val="95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21" name="이등변 삼각형 220"/>
              <p:cNvSpPr/>
              <p:nvPr/>
            </p:nvSpPr>
            <p:spPr>
              <a:xfrm rot="10800000">
                <a:off x="821863" y="4875862"/>
                <a:ext cx="3820211" cy="4028315"/>
              </a:xfrm>
              <a:prstGeom prst="triangle">
                <a:avLst>
                  <a:gd name="adj" fmla="val 100000"/>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32893" name="그룹 230"/>
            <p:cNvGrpSpPr/>
            <p:nvPr/>
          </p:nvGrpSpPr>
          <p:grpSpPr>
            <a:xfrm>
              <a:off x="5044014" y="1938654"/>
              <a:ext cx="2947544" cy="63102"/>
              <a:chOff x="5198427" y="1938654"/>
              <a:chExt cx="2947544" cy="63102"/>
            </a:xfrm>
          </p:grpSpPr>
          <p:sp>
            <p:nvSpPr>
              <p:cNvPr id="224" name="타원 223"/>
              <p:cNvSpPr/>
              <p:nvPr/>
            </p:nvSpPr>
            <p:spPr>
              <a:xfrm>
                <a:off x="5197896" y="1938317"/>
                <a:ext cx="63491" cy="63500"/>
              </a:xfrm>
              <a:prstGeom prst="ellipse">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30" name="타원 229"/>
              <p:cNvSpPr/>
              <p:nvPr/>
            </p:nvSpPr>
            <p:spPr>
              <a:xfrm>
                <a:off x="8081982" y="1938317"/>
                <a:ext cx="63491" cy="63500"/>
              </a:xfrm>
              <a:prstGeom prst="ellipse">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32894" name="그룹 231"/>
            <p:cNvGrpSpPr/>
            <p:nvPr/>
          </p:nvGrpSpPr>
          <p:grpSpPr>
            <a:xfrm>
              <a:off x="5044014" y="5751849"/>
              <a:ext cx="2947544" cy="63102"/>
              <a:chOff x="5198427" y="1938654"/>
              <a:chExt cx="2947544" cy="63102"/>
            </a:xfrm>
          </p:grpSpPr>
          <p:sp>
            <p:nvSpPr>
              <p:cNvPr id="233" name="타원 232"/>
              <p:cNvSpPr/>
              <p:nvPr/>
            </p:nvSpPr>
            <p:spPr>
              <a:xfrm>
                <a:off x="5197896" y="1938317"/>
                <a:ext cx="63491" cy="63500"/>
              </a:xfrm>
              <a:prstGeom prst="ellipse">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34" name="타원 233"/>
              <p:cNvSpPr/>
              <p:nvPr/>
            </p:nvSpPr>
            <p:spPr>
              <a:xfrm>
                <a:off x="8081982" y="1938317"/>
                <a:ext cx="63491" cy="63500"/>
              </a:xfrm>
              <a:prstGeom prst="ellipse">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grpSp>
      </p:grpSp>
      <p:sp>
        <p:nvSpPr>
          <p:cNvPr id="4" name="副标题 53"/>
          <p:cNvSpPr>
            <a:spLocks noGrp="1"/>
          </p:cNvSpPr>
          <p:nvPr/>
        </p:nvSpPr>
        <p:spPr>
          <a:xfrm>
            <a:off x="1133475" y="2054225"/>
            <a:ext cx="2814955" cy="2677795"/>
          </a:xfrm>
          <a:prstGeom prst="rect">
            <a:avLst/>
          </a:prstGeom>
          <a:noFill/>
          <a:ln w="9525">
            <a:noFill/>
          </a:ln>
        </p:spPr>
        <p:txBody>
          <a:bodyPr vert="horz" wrap="square" lIns="91440" tIns="45720" rIns="91440" bIns="45720" anchor="t">
            <a:noAutofit/>
          </a:bodyPr>
          <a:lstStyle>
            <a:lvl1pPr marL="342900" indent="-342900" algn="l" rtl="0" fontAlgn="base" latinLnBrk="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latinLnBrk="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latinLnBrk="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latinLnBrk="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latinLnBrk="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indent="0" defTabSz="914400" eaLnBrk="1" fontAlgn="auto" latinLnBrk="1" hangingPunct="1">
              <a:spcBef>
                <a:spcPts val="0"/>
              </a:spcBef>
              <a:spcAft>
                <a:spcPts val="0"/>
              </a:spcAft>
              <a:buClrTx/>
              <a:buSzTx/>
              <a:buFontTx/>
              <a:buNone/>
              <a:defRPr/>
            </a:pPr>
            <a:r>
              <a:rPr lang="en-US" altLang="zh-CN" sz="1600" b="1" noProof="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sym typeface="+mn-ea"/>
              </a:rPr>
              <a:t>整船运输LNG罐柜</a:t>
            </a:r>
            <a:r>
              <a:rPr lang="zh-CN" altLang="en-US" sz="1600" b="1" noProof="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sym typeface="+mn-ea"/>
              </a:rPr>
              <a:t>，具体包括以下两种情况：</a:t>
            </a:r>
            <a:endParaRPr lang="en-US" altLang="zh-CN" sz="1600" b="1" noProof="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sym typeface="+mn-ea"/>
            </a:endParaRPr>
          </a:p>
          <a:p>
            <a:pPr marL="0" marR="0" indent="0" defTabSz="914400" eaLnBrk="1" fontAlgn="auto" latinLnBrk="1" hangingPunct="1">
              <a:spcBef>
                <a:spcPts val="0"/>
              </a:spcBef>
              <a:spcAft>
                <a:spcPts val="0"/>
              </a:spcAft>
              <a:buClrTx/>
              <a:buSzTx/>
              <a:buFontTx/>
              <a:buNone/>
              <a:defRPr/>
            </a:pPr>
            <a:endParaRPr kumimoji="0" lang="en-US" altLang="ko-KR" sz="1600" b="1" kern="0" cap="none" spc="0" normalizeH="0" baseline="0" noProof="0" dirty="0">
              <a:solidFill>
                <a:srgbClr val="0A467C"/>
              </a:solidFill>
              <a:latin typeface="Arial" panose="020B0604020202020204" pitchFamily="34" charset="0"/>
              <a:ea typeface="HY견고딕" pitchFamily="18" charset="-127"/>
              <a:cs typeface="Arial" panose="020B0604020202020204" pitchFamily="34" charset="0"/>
            </a:endParaRPr>
          </a:p>
          <a:p>
            <a:pPr marR="0" defTabSz="914400" eaLnBrk="1" fontAlgn="auto" latinLnBrk="1" hangingPunct="1">
              <a:spcBef>
                <a:spcPts val="0"/>
              </a:spcBef>
              <a:spcAft>
                <a:spcPts val="0"/>
              </a:spcAft>
              <a:buClrTx/>
              <a:buSzTx/>
              <a:buFontTx/>
              <a:defRPr/>
            </a:pPr>
            <a:r>
              <a:rPr lang="en-US" altLang="ko-KR" sz="160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rPr>
              <a:t>船舶</a:t>
            </a:r>
            <a:r>
              <a:rPr lang="en-US" altLang="ko-KR" sz="1600" b="1"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rPr>
              <a:t>仅</a:t>
            </a:r>
            <a:r>
              <a:rPr lang="en-US" altLang="ko-KR" sz="160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rPr>
              <a:t>载运LNG罐柜</a:t>
            </a:r>
            <a:endParaRPr lang="en-US" altLang="ko-KR" sz="160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endParaRPr>
          </a:p>
          <a:p>
            <a:pPr marR="0" defTabSz="914400" eaLnBrk="1" fontAlgn="auto" latinLnBrk="1" hangingPunct="1">
              <a:spcBef>
                <a:spcPts val="0"/>
              </a:spcBef>
              <a:spcAft>
                <a:spcPts val="0"/>
              </a:spcAft>
              <a:buClrTx/>
              <a:buSzTx/>
              <a:buFontTx/>
              <a:defRPr/>
            </a:pPr>
            <a:endParaRPr lang="en-US" altLang="ko-KR" sz="160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endParaRPr>
          </a:p>
          <a:p>
            <a:pPr marR="0" defTabSz="914400" eaLnBrk="1" fontAlgn="auto" latinLnBrk="1" hangingPunct="1">
              <a:spcBef>
                <a:spcPts val="0"/>
              </a:spcBef>
              <a:spcAft>
                <a:spcPts val="0"/>
              </a:spcAft>
              <a:buClrTx/>
              <a:buSzTx/>
              <a:buFontTx/>
              <a:defRPr/>
            </a:pPr>
            <a:r>
              <a:rPr lang="en-US" altLang="ko-KR" sz="160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rPr>
              <a:t>船舶同时载运LNG罐柜和其他货物，其中LNG罐柜的载货量超过该船舶甲板可载货量的</a:t>
            </a:r>
            <a:r>
              <a:rPr lang="en-US" altLang="ko-KR" sz="1600" b="1"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rPr>
              <a:t>50%</a:t>
            </a:r>
            <a:r>
              <a:rPr lang="en-US" altLang="ko-KR" sz="160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rPr>
              <a:t>，或者载运</a:t>
            </a:r>
            <a:r>
              <a:rPr lang="en-US" altLang="ko-KR" sz="1600" b="1"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rPr>
              <a:t>100个及以上</a:t>
            </a:r>
            <a:r>
              <a:rPr lang="en-US" altLang="ko-KR" sz="160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rPr>
              <a:t>LNG罐柜</a:t>
            </a:r>
            <a:endParaRPr lang="en-US" altLang="ko-KR" sz="160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endParaRPr>
          </a:p>
          <a:p>
            <a:pPr marL="0" marR="0" indent="0" algn="l" defTabSz="914400" eaLnBrk="1" fontAlgn="auto" hangingPunct="1">
              <a:lnSpc>
                <a:spcPct val="150000"/>
              </a:lnSpc>
              <a:spcBef>
                <a:spcPts val="0"/>
              </a:spcBef>
              <a:spcAft>
                <a:spcPts val="0"/>
              </a:spcAft>
              <a:buClrTx/>
              <a:buSzTx/>
              <a:buFontTx/>
              <a:buNone/>
              <a:defRPr/>
            </a:pPr>
            <a:endParaRPr sz="1600" kern="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endParaRPr>
          </a:p>
        </p:txBody>
      </p:sp>
      <p:pic>
        <p:nvPicPr>
          <p:cNvPr id="5" name="图片 4" descr="timg (1)"/>
          <p:cNvPicPr>
            <a:picLocks noChangeAspect="1"/>
          </p:cNvPicPr>
          <p:nvPr/>
        </p:nvPicPr>
        <p:blipFill>
          <a:blip r:embed="rId1"/>
          <a:stretch>
            <a:fillRect/>
          </a:stretch>
        </p:blipFill>
        <p:spPr>
          <a:xfrm>
            <a:off x="4412615" y="1501140"/>
            <a:ext cx="4029710" cy="39935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par>
                                <p:cTn id="11" presetID="22" presetClass="entr" presetSubtype="8"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0" name="직사각형 109"/>
          <p:cNvSpPr/>
          <p:nvPr/>
        </p:nvSpPr>
        <p:spPr>
          <a:xfrm>
            <a:off x="7504751" y="6857701"/>
            <a:ext cx="4316409" cy="2078019"/>
          </a:xfrm>
          <a:prstGeom prst="rect">
            <a:avLst/>
          </a:prstGeom>
          <a:gradFill flip="none" rotWithShape="1">
            <a:gsLst>
              <a:gs pos="31000">
                <a:schemeClr val="bg1"/>
              </a:gs>
              <a:gs pos="100000">
                <a:schemeClr val="bg1">
                  <a:alpha val="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0" name="제목 39"/>
          <p:cNvSpPr>
            <a:spLocks noGrp="1"/>
          </p:cNvSpPr>
          <p:nvPr>
            <p:ph type="title"/>
          </p:nvPr>
        </p:nvSpPr>
        <p:spPr>
          <a:xfrm>
            <a:off x="287338" y="343535"/>
            <a:ext cx="8035925" cy="763588"/>
          </a:xfrm>
        </p:spPr>
        <p:txBody>
          <a:bodyPr vert="horz" wrap="square" lIns="91440" tIns="45720" rIns="91440" bIns="45720" numCol="1" rtlCol="0" anchor="ctr" anchorCtr="0" compatLnSpc="1">
            <a:normAutofit/>
          </a:bodyPr>
          <a:lstStyle/>
          <a:p>
            <a:pPr marL="0" marR="0" lvl="0" indent="0" algn="l" defTabSz="914400" rtl="0" eaLnBrk="1" fontAlgn="base" latinLnBrk="1" hangingPunct="1">
              <a:lnSpc>
                <a:spcPct val="100000"/>
              </a:lnSpc>
              <a:spcBef>
                <a:spcPct val="0"/>
              </a:spcBef>
              <a:spcAft>
                <a:spcPct val="0"/>
              </a:spcAft>
              <a:buClrTx/>
              <a:buSzTx/>
              <a:buFontTx/>
              <a:buNone/>
              <a:defRPr/>
            </a:pPr>
            <a:r>
              <a:rPr kumimoji="0" lang="en-US" altLang="ko-KR" sz="3200" b="1" i="0" u="none" strike="noStrike" kern="1200" cap="none" spc="0" normalizeH="0" baseline="0" noProof="0" smtClean="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rPr>
              <a:t>航运企业安全管理条件</a:t>
            </a:r>
            <a:endParaRPr kumimoji="0" lang="en-US" altLang="ko-KR" sz="3200" b="1" i="0" u="none" strike="noStrike" kern="1200" cap="none" spc="0" normalizeH="0" baseline="0" noProof="0" smtClean="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endParaRPr>
          </a:p>
        </p:txBody>
      </p:sp>
      <p:grpSp>
        <p:nvGrpSpPr>
          <p:cNvPr id="61" name="그룹 71"/>
          <p:cNvGrpSpPr/>
          <p:nvPr/>
        </p:nvGrpSpPr>
        <p:grpSpPr>
          <a:xfrm>
            <a:off x="3081020" y="3732530"/>
            <a:ext cx="1495425" cy="1336675"/>
            <a:chOff x="3774443" y="3429129"/>
            <a:chExt cx="1496442" cy="1336675"/>
          </a:xfrm>
        </p:grpSpPr>
        <p:sp>
          <p:nvSpPr>
            <p:cNvPr id="22" name="직사각형 21"/>
            <p:cNvSpPr/>
            <p:nvPr/>
          </p:nvSpPr>
          <p:spPr>
            <a:xfrm>
              <a:off x="3780797" y="3429129"/>
              <a:ext cx="1459905" cy="1336675"/>
            </a:xfrm>
            <a:prstGeom prst="rect">
              <a:avLst/>
            </a:prstGeom>
            <a:solidFill>
              <a:srgbClr val="0481CE"/>
            </a:solidFill>
            <a:ln w="635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3" name="직사각형 22"/>
            <p:cNvSpPr/>
            <p:nvPr/>
          </p:nvSpPr>
          <p:spPr>
            <a:xfrm>
              <a:off x="3807804" y="3448179"/>
              <a:ext cx="1410659" cy="1290638"/>
            </a:xfrm>
            <a:prstGeom prst="rect">
              <a:avLst/>
            </a:prstGeom>
            <a:solidFill>
              <a:srgbClr val="0365A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4" name="타원 113"/>
            <p:cNvSpPr/>
            <p:nvPr/>
          </p:nvSpPr>
          <p:spPr>
            <a:xfrm>
              <a:off x="3774443" y="3432304"/>
              <a:ext cx="1496442" cy="46038"/>
            </a:xfrm>
            <a:prstGeom prst="ellipse">
              <a:avLst/>
            </a:prstGeom>
            <a:gradFill flip="none" rotWithShape="1">
              <a:gsLst>
                <a:gs pos="0">
                  <a:schemeClr val="bg1"/>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600" b="0" i="0" u="none" strike="noStrike" kern="1200" cap="none" spc="0" normalizeH="0" baseline="0" noProof="0">
                <a:ln>
                  <a:noFill/>
                </a:ln>
                <a:solidFill>
                  <a:prstClr val="white"/>
                </a:solidFill>
                <a:effectLst/>
                <a:uLnTx/>
                <a:uFillTx/>
                <a:latin typeface="+mn-lt"/>
                <a:ea typeface="+mn-ea"/>
                <a:cs typeface="+mn-cs"/>
              </a:endParaRPr>
            </a:p>
          </p:txBody>
        </p:sp>
        <p:sp>
          <p:nvSpPr>
            <p:cNvPr id="117" name="자유형 116"/>
            <p:cNvSpPr/>
            <p:nvPr/>
          </p:nvSpPr>
          <p:spPr>
            <a:xfrm>
              <a:off x="3804627" y="3445004"/>
              <a:ext cx="1405892" cy="1270000"/>
            </a:xfrm>
            <a:custGeom>
              <a:avLst/>
              <a:gdLst>
                <a:gd name="connsiteX0" fmla="*/ 0 w 1480457"/>
                <a:gd name="connsiteY0" fmla="*/ 0 h 1378857"/>
                <a:gd name="connsiteX1" fmla="*/ 1480457 w 1480457"/>
                <a:gd name="connsiteY1" fmla="*/ 14514 h 1378857"/>
                <a:gd name="connsiteX2" fmla="*/ 1480457 w 1480457"/>
                <a:gd name="connsiteY2" fmla="*/ 1378857 h 1378857"/>
                <a:gd name="connsiteX3" fmla="*/ 0 w 1480457"/>
                <a:gd name="connsiteY3" fmla="*/ 1349828 h 1378857"/>
                <a:gd name="connsiteX4" fmla="*/ 0 w 1480457"/>
                <a:gd name="connsiteY4" fmla="*/ 0 h 1378857"/>
                <a:gd name="connsiteX0-1" fmla="*/ 0 w 1480457"/>
                <a:gd name="connsiteY0-2" fmla="*/ 0 h 1378857"/>
                <a:gd name="connsiteX1-3" fmla="*/ 1480457 w 1480457"/>
                <a:gd name="connsiteY1-4" fmla="*/ 14514 h 1378857"/>
                <a:gd name="connsiteX2-5" fmla="*/ 1479627 w 1480457"/>
                <a:gd name="connsiteY2-6" fmla="*/ 316950 h 1378857"/>
                <a:gd name="connsiteX3-7" fmla="*/ 1480457 w 1480457"/>
                <a:gd name="connsiteY3-8" fmla="*/ 1378857 h 1378857"/>
                <a:gd name="connsiteX4-9" fmla="*/ 0 w 1480457"/>
                <a:gd name="connsiteY4-10" fmla="*/ 1349828 h 1378857"/>
                <a:gd name="connsiteX5" fmla="*/ 0 w 1480457"/>
                <a:gd name="connsiteY5" fmla="*/ 0 h 1378857"/>
                <a:gd name="connsiteX0-11" fmla="*/ 0 w 1480457"/>
                <a:gd name="connsiteY0-12" fmla="*/ 0 h 1378857"/>
                <a:gd name="connsiteX1-13" fmla="*/ 1480457 w 1480457"/>
                <a:gd name="connsiteY1-14" fmla="*/ 14514 h 1378857"/>
                <a:gd name="connsiteX2-15" fmla="*/ 1479627 w 1480457"/>
                <a:gd name="connsiteY2-16" fmla="*/ 316950 h 1378857"/>
                <a:gd name="connsiteX3-17" fmla="*/ 1480457 w 1480457"/>
                <a:gd name="connsiteY3-18" fmla="*/ 1378857 h 1378857"/>
                <a:gd name="connsiteX4-19" fmla="*/ 1479627 w 1480457"/>
                <a:gd name="connsiteY4-20" fmla="*/ 1370078 h 1378857"/>
                <a:gd name="connsiteX5-21" fmla="*/ 0 w 1480457"/>
                <a:gd name="connsiteY5-22" fmla="*/ 1349828 h 1378857"/>
                <a:gd name="connsiteX6" fmla="*/ 0 w 1480457"/>
                <a:gd name="connsiteY6" fmla="*/ 0 h 1378857"/>
                <a:gd name="connsiteX0-23" fmla="*/ 0 w 1480457"/>
                <a:gd name="connsiteY0-24" fmla="*/ 0 h 1579637"/>
                <a:gd name="connsiteX1-25" fmla="*/ 1480457 w 1480457"/>
                <a:gd name="connsiteY1-26" fmla="*/ 14514 h 1579637"/>
                <a:gd name="connsiteX2-27" fmla="*/ 1479627 w 1480457"/>
                <a:gd name="connsiteY2-28" fmla="*/ 316950 h 1579637"/>
                <a:gd name="connsiteX3-29" fmla="*/ 1480457 w 1480457"/>
                <a:gd name="connsiteY3-30" fmla="*/ 1378857 h 1579637"/>
                <a:gd name="connsiteX4-31" fmla="*/ 0 w 1480457"/>
                <a:gd name="connsiteY4-32" fmla="*/ 1349828 h 1579637"/>
                <a:gd name="connsiteX5-33" fmla="*/ 0 w 1480457"/>
                <a:gd name="connsiteY5-34" fmla="*/ 0 h 1579637"/>
                <a:gd name="connsiteX0-35" fmla="*/ 0 w 1480457"/>
                <a:gd name="connsiteY0-36" fmla="*/ 0 h 1402653"/>
                <a:gd name="connsiteX1-37" fmla="*/ 1480457 w 1480457"/>
                <a:gd name="connsiteY1-38" fmla="*/ 14514 h 1402653"/>
                <a:gd name="connsiteX2-39" fmla="*/ 1479627 w 1480457"/>
                <a:gd name="connsiteY2-40" fmla="*/ 316950 h 1402653"/>
                <a:gd name="connsiteX3-41" fmla="*/ 0 w 1480457"/>
                <a:gd name="connsiteY3-42" fmla="*/ 1349828 h 1402653"/>
                <a:gd name="connsiteX4-43" fmla="*/ 0 w 1480457"/>
                <a:gd name="connsiteY4-44" fmla="*/ 0 h 1402653"/>
                <a:gd name="connsiteX0-45" fmla="*/ 0 w 1480457"/>
                <a:gd name="connsiteY0-46" fmla="*/ 0 h 1349828"/>
                <a:gd name="connsiteX1-47" fmla="*/ 1480457 w 1480457"/>
                <a:gd name="connsiteY1-48" fmla="*/ 14514 h 1349828"/>
                <a:gd name="connsiteX2-49" fmla="*/ 1479627 w 1480457"/>
                <a:gd name="connsiteY2-50" fmla="*/ 316950 h 1349828"/>
                <a:gd name="connsiteX3-51" fmla="*/ 0 w 1480457"/>
                <a:gd name="connsiteY3-52" fmla="*/ 1349828 h 1349828"/>
                <a:gd name="connsiteX4-53" fmla="*/ 0 w 1480457"/>
                <a:gd name="connsiteY4-54" fmla="*/ 0 h 134982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80457" h="1349828">
                  <a:moveTo>
                    <a:pt x="0" y="0"/>
                  </a:moveTo>
                  <a:lnTo>
                    <a:pt x="1480457" y="14514"/>
                  </a:lnTo>
                  <a:cubicBezTo>
                    <a:pt x="1480180" y="115326"/>
                    <a:pt x="1479904" y="216138"/>
                    <a:pt x="1479627" y="316950"/>
                  </a:cubicBezTo>
                  <a:cubicBezTo>
                    <a:pt x="1232884" y="539502"/>
                    <a:pt x="527753" y="1046548"/>
                    <a:pt x="0" y="1349828"/>
                  </a:cubicBezTo>
                  <a:lnTo>
                    <a:pt x="0" y="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5" name="TextBox 14"/>
            <p:cNvSpPr txBox="1"/>
            <p:nvPr/>
          </p:nvSpPr>
          <p:spPr>
            <a:xfrm>
              <a:off x="4594150" y="3657729"/>
              <a:ext cx="491189" cy="768350"/>
            </a:xfrm>
            <a:prstGeom prst="rect">
              <a:avLst/>
            </a:prstGeom>
            <a:noFill/>
          </p:spPr>
          <p:txBody>
            <a:bodyPr wrap="none">
              <a:spAutoFit/>
            </a:bodyPr>
            <a:lstStyle/>
            <a:p>
              <a:pPr marR="0" defTabSz="914400" eaLnBrk="1" fontAlgn="auto" latinLnBrk="1" hangingPunct="1">
                <a:spcBef>
                  <a:spcPts val="0"/>
                </a:spcBef>
                <a:spcAft>
                  <a:spcPts val="0"/>
                </a:spcAft>
                <a:buClrTx/>
                <a:buSzTx/>
                <a:buFontTx/>
                <a:defRPr/>
              </a:pPr>
              <a:r>
                <a:rPr kumimoji="0" lang="en-US" altLang="ko-KR" sz="4400" kern="1200" cap="none" spc="0" normalizeH="0" baseline="0" noProof="0" dirty="0">
                  <a:solidFill>
                    <a:schemeClr val="bg1"/>
                  </a:solidFill>
                  <a:latin typeface="HY견고딕" pitchFamily="18" charset="-127"/>
                  <a:ea typeface="HY견고딕" pitchFamily="18" charset="-127"/>
                  <a:cs typeface="+mn-cs"/>
                </a:rPr>
                <a:t>3</a:t>
              </a:r>
              <a:endParaRPr kumimoji="0" lang="ko-KR" altLang="en-US" sz="1050" kern="1200" cap="none" spc="0" normalizeH="0" baseline="0" noProof="0" dirty="0">
                <a:solidFill>
                  <a:schemeClr val="bg1"/>
                </a:solidFill>
                <a:latin typeface="HY견고딕" pitchFamily="18" charset="-127"/>
                <a:ea typeface="HY견고딕" pitchFamily="18" charset="-127"/>
                <a:cs typeface="+mn-cs"/>
              </a:endParaRPr>
            </a:p>
          </p:txBody>
        </p:sp>
      </p:grpSp>
      <p:grpSp>
        <p:nvGrpSpPr>
          <p:cNvPr id="3" name="그룹 71"/>
          <p:cNvGrpSpPr/>
          <p:nvPr/>
        </p:nvGrpSpPr>
        <p:grpSpPr>
          <a:xfrm>
            <a:off x="4812030" y="3730625"/>
            <a:ext cx="1495425" cy="1336675"/>
            <a:chOff x="3774443" y="3429129"/>
            <a:chExt cx="1496442" cy="1336675"/>
          </a:xfrm>
        </p:grpSpPr>
        <p:sp>
          <p:nvSpPr>
            <p:cNvPr id="6" name="직사각형 21"/>
            <p:cNvSpPr/>
            <p:nvPr/>
          </p:nvSpPr>
          <p:spPr>
            <a:xfrm>
              <a:off x="3780797" y="3429129"/>
              <a:ext cx="1459905" cy="1336675"/>
            </a:xfrm>
            <a:prstGeom prst="rect">
              <a:avLst/>
            </a:prstGeom>
            <a:solidFill>
              <a:srgbClr val="0481CE"/>
            </a:solidFill>
            <a:ln w="635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 name="직사각형 22"/>
            <p:cNvSpPr/>
            <p:nvPr/>
          </p:nvSpPr>
          <p:spPr>
            <a:xfrm>
              <a:off x="3807804" y="3448179"/>
              <a:ext cx="1410659" cy="1290638"/>
            </a:xfrm>
            <a:prstGeom prst="rect">
              <a:avLst/>
            </a:prstGeom>
            <a:solidFill>
              <a:srgbClr val="0365A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타원 113"/>
            <p:cNvSpPr/>
            <p:nvPr/>
          </p:nvSpPr>
          <p:spPr>
            <a:xfrm>
              <a:off x="3774443" y="3432304"/>
              <a:ext cx="1496442" cy="46038"/>
            </a:xfrm>
            <a:prstGeom prst="ellipse">
              <a:avLst/>
            </a:prstGeom>
            <a:gradFill flip="none" rotWithShape="1">
              <a:gsLst>
                <a:gs pos="0">
                  <a:schemeClr val="bg1"/>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600" b="0" i="0" u="none" strike="noStrike" kern="1200" cap="none" spc="0" normalizeH="0" baseline="0" noProof="0">
                <a:ln>
                  <a:noFill/>
                </a:ln>
                <a:solidFill>
                  <a:prstClr val="white"/>
                </a:solidFill>
                <a:effectLst/>
                <a:uLnTx/>
                <a:uFillTx/>
                <a:latin typeface="+mn-lt"/>
                <a:ea typeface="+mn-ea"/>
                <a:cs typeface="+mn-cs"/>
              </a:endParaRPr>
            </a:p>
          </p:txBody>
        </p:sp>
        <p:sp>
          <p:nvSpPr>
            <p:cNvPr id="14" name="자유형 116"/>
            <p:cNvSpPr/>
            <p:nvPr/>
          </p:nvSpPr>
          <p:spPr>
            <a:xfrm>
              <a:off x="3804627" y="3445004"/>
              <a:ext cx="1405892" cy="1270000"/>
            </a:xfrm>
            <a:custGeom>
              <a:avLst/>
              <a:gdLst>
                <a:gd name="connsiteX0" fmla="*/ 0 w 1480457"/>
                <a:gd name="connsiteY0" fmla="*/ 0 h 1378857"/>
                <a:gd name="connsiteX1" fmla="*/ 1480457 w 1480457"/>
                <a:gd name="connsiteY1" fmla="*/ 14514 h 1378857"/>
                <a:gd name="connsiteX2" fmla="*/ 1480457 w 1480457"/>
                <a:gd name="connsiteY2" fmla="*/ 1378857 h 1378857"/>
                <a:gd name="connsiteX3" fmla="*/ 0 w 1480457"/>
                <a:gd name="connsiteY3" fmla="*/ 1349828 h 1378857"/>
                <a:gd name="connsiteX4" fmla="*/ 0 w 1480457"/>
                <a:gd name="connsiteY4" fmla="*/ 0 h 1378857"/>
                <a:gd name="connsiteX0-1" fmla="*/ 0 w 1480457"/>
                <a:gd name="connsiteY0-2" fmla="*/ 0 h 1378857"/>
                <a:gd name="connsiteX1-3" fmla="*/ 1480457 w 1480457"/>
                <a:gd name="connsiteY1-4" fmla="*/ 14514 h 1378857"/>
                <a:gd name="connsiteX2-5" fmla="*/ 1479627 w 1480457"/>
                <a:gd name="connsiteY2-6" fmla="*/ 316950 h 1378857"/>
                <a:gd name="connsiteX3-7" fmla="*/ 1480457 w 1480457"/>
                <a:gd name="connsiteY3-8" fmla="*/ 1378857 h 1378857"/>
                <a:gd name="connsiteX4-9" fmla="*/ 0 w 1480457"/>
                <a:gd name="connsiteY4-10" fmla="*/ 1349828 h 1378857"/>
                <a:gd name="connsiteX5" fmla="*/ 0 w 1480457"/>
                <a:gd name="connsiteY5" fmla="*/ 0 h 1378857"/>
                <a:gd name="connsiteX0-11" fmla="*/ 0 w 1480457"/>
                <a:gd name="connsiteY0-12" fmla="*/ 0 h 1378857"/>
                <a:gd name="connsiteX1-13" fmla="*/ 1480457 w 1480457"/>
                <a:gd name="connsiteY1-14" fmla="*/ 14514 h 1378857"/>
                <a:gd name="connsiteX2-15" fmla="*/ 1479627 w 1480457"/>
                <a:gd name="connsiteY2-16" fmla="*/ 316950 h 1378857"/>
                <a:gd name="connsiteX3-17" fmla="*/ 1480457 w 1480457"/>
                <a:gd name="connsiteY3-18" fmla="*/ 1378857 h 1378857"/>
                <a:gd name="connsiteX4-19" fmla="*/ 1479627 w 1480457"/>
                <a:gd name="connsiteY4-20" fmla="*/ 1370078 h 1378857"/>
                <a:gd name="connsiteX5-21" fmla="*/ 0 w 1480457"/>
                <a:gd name="connsiteY5-22" fmla="*/ 1349828 h 1378857"/>
                <a:gd name="connsiteX6" fmla="*/ 0 w 1480457"/>
                <a:gd name="connsiteY6" fmla="*/ 0 h 1378857"/>
                <a:gd name="connsiteX0-23" fmla="*/ 0 w 1480457"/>
                <a:gd name="connsiteY0-24" fmla="*/ 0 h 1579637"/>
                <a:gd name="connsiteX1-25" fmla="*/ 1480457 w 1480457"/>
                <a:gd name="connsiteY1-26" fmla="*/ 14514 h 1579637"/>
                <a:gd name="connsiteX2-27" fmla="*/ 1479627 w 1480457"/>
                <a:gd name="connsiteY2-28" fmla="*/ 316950 h 1579637"/>
                <a:gd name="connsiteX3-29" fmla="*/ 1480457 w 1480457"/>
                <a:gd name="connsiteY3-30" fmla="*/ 1378857 h 1579637"/>
                <a:gd name="connsiteX4-31" fmla="*/ 0 w 1480457"/>
                <a:gd name="connsiteY4-32" fmla="*/ 1349828 h 1579637"/>
                <a:gd name="connsiteX5-33" fmla="*/ 0 w 1480457"/>
                <a:gd name="connsiteY5-34" fmla="*/ 0 h 1579637"/>
                <a:gd name="connsiteX0-35" fmla="*/ 0 w 1480457"/>
                <a:gd name="connsiteY0-36" fmla="*/ 0 h 1402653"/>
                <a:gd name="connsiteX1-37" fmla="*/ 1480457 w 1480457"/>
                <a:gd name="connsiteY1-38" fmla="*/ 14514 h 1402653"/>
                <a:gd name="connsiteX2-39" fmla="*/ 1479627 w 1480457"/>
                <a:gd name="connsiteY2-40" fmla="*/ 316950 h 1402653"/>
                <a:gd name="connsiteX3-41" fmla="*/ 0 w 1480457"/>
                <a:gd name="connsiteY3-42" fmla="*/ 1349828 h 1402653"/>
                <a:gd name="connsiteX4-43" fmla="*/ 0 w 1480457"/>
                <a:gd name="connsiteY4-44" fmla="*/ 0 h 1402653"/>
                <a:gd name="connsiteX0-45" fmla="*/ 0 w 1480457"/>
                <a:gd name="connsiteY0-46" fmla="*/ 0 h 1349828"/>
                <a:gd name="connsiteX1-47" fmla="*/ 1480457 w 1480457"/>
                <a:gd name="connsiteY1-48" fmla="*/ 14514 h 1349828"/>
                <a:gd name="connsiteX2-49" fmla="*/ 1479627 w 1480457"/>
                <a:gd name="connsiteY2-50" fmla="*/ 316950 h 1349828"/>
                <a:gd name="connsiteX3-51" fmla="*/ 0 w 1480457"/>
                <a:gd name="connsiteY3-52" fmla="*/ 1349828 h 1349828"/>
                <a:gd name="connsiteX4-53" fmla="*/ 0 w 1480457"/>
                <a:gd name="connsiteY4-54" fmla="*/ 0 h 134982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80457" h="1349828">
                  <a:moveTo>
                    <a:pt x="0" y="0"/>
                  </a:moveTo>
                  <a:lnTo>
                    <a:pt x="1480457" y="14514"/>
                  </a:lnTo>
                  <a:cubicBezTo>
                    <a:pt x="1480180" y="115326"/>
                    <a:pt x="1479904" y="216138"/>
                    <a:pt x="1479627" y="316950"/>
                  </a:cubicBezTo>
                  <a:cubicBezTo>
                    <a:pt x="1232884" y="539502"/>
                    <a:pt x="527753" y="1046548"/>
                    <a:pt x="0" y="1349828"/>
                  </a:cubicBezTo>
                  <a:lnTo>
                    <a:pt x="0" y="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0" name="TextBox 14"/>
            <p:cNvSpPr txBox="1"/>
            <p:nvPr/>
          </p:nvSpPr>
          <p:spPr>
            <a:xfrm>
              <a:off x="4001292" y="3694559"/>
              <a:ext cx="491189" cy="768350"/>
            </a:xfrm>
            <a:prstGeom prst="rect">
              <a:avLst/>
            </a:prstGeom>
            <a:noFill/>
          </p:spPr>
          <p:txBody>
            <a:bodyPr wrap="none">
              <a:spAutoFit/>
            </a:bodyPr>
            <a:lstStyle/>
            <a:p>
              <a:pPr marR="0" defTabSz="914400" eaLnBrk="1" fontAlgn="auto" latinLnBrk="1" hangingPunct="1">
                <a:spcBef>
                  <a:spcPts val="0"/>
                </a:spcBef>
                <a:spcAft>
                  <a:spcPts val="0"/>
                </a:spcAft>
                <a:buClrTx/>
                <a:buSzTx/>
                <a:buFontTx/>
                <a:defRPr/>
              </a:pPr>
              <a:r>
                <a:rPr kumimoji="0" lang="en-US" altLang="ko-KR" sz="4400" kern="1200" cap="none" spc="0" normalizeH="0" baseline="0" noProof="0" dirty="0">
                  <a:solidFill>
                    <a:schemeClr val="bg1"/>
                  </a:solidFill>
                  <a:latin typeface="HY견고딕" pitchFamily="18" charset="-127"/>
                  <a:ea typeface="HY견고딕" pitchFamily="18" charset="-127"/>
                  <a:cs typeface="+mn-cs"/>
                </a:rPr>
                <a:t>4</a:t>
              </a:r>
              <a:endParaRPr kumimoji="0" lang="ko-KR" altLang="en-US" sz="1050" kern="1200" cap="none" spc="0" normalizeH="0" baseline="0" noProof="0" dirty="0">
                <a:solidFill>
                  <a:schemeClr val="bg1"/>
                </a:solidFill>
                <a:latin typeface="HY견고딕" pitchFamily="18" charset="-127"/>
                <a:ea typeface="HY견고딕" pitchFamily="18" charset="-127"/>
                <a:cs typeface="+mn-cs"/>
              </a:endParaRPr>
            </a:p>
          </p:txBody>
        </p:sp>
      </p:grpSp>
      <p:grpSp>
        <p:nvGrpSpPr>
          <p:cNvPr id="32" name="그룹 71"/>
          <p:cNvGrpSpPr/>
          <p:nvPr/>
        </p:nvGrpSpPr>
        <p:grpSpPr>
          <a:xfrm>
            <a:off x="3111500" y="2170430"/>
            <a:ext cx="1495425" cy="1336675"/>
            <a:chOff x="3774443" y="3429129"/>
            <a:chExt cx="1496442" cy="1336675"/>
          </a:xfrm>
        </p:grpSpPr>
        <p:sp>
          <p:nvSpPr>
            <p:cNvPr id="36" name="직사각형 21"/>
            <p:cNvSpPr/>
            <p:nvPr/>
          </p:nvSpPr>
          <p:spPr>
            <a:xfrm>
              <a:off x="3780797" y="3429129"/>
              <a:ext cx="1459905" cy="1336675"/>
            </a:xfrm>
            <a:prstGeom prst="rect">
              <a:avLst/>
            </a:prstGeom>
            <a:solidFill>
              <a:srgbClr val="0481CE"/>
            </a:solidFill>
            <a:ln w="635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1" name="직사각형 22"/>
            <p:cNvSpPr/>
            <p:nvPr/>
          </p:nvSpPr>
          <p:spPr>
            <a:xfrm>
              <a:off x="3807804" y="3448179"/>
              <a:ext cx="1410659" cy="1290638"/>
            </a:xfrm>
            <a:prstGeom prst="rect">
              <a:avLst/>
            </a:prstGeom>
            <a:solidFill>
              <a:srgbClr val="0365A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4" name="타원 113"/>
            <p:cNvSpPr/>
            <p:nvPr/>
          </p:nvSpPr>
          <p:spPr>
            <a:xfrm>
              <a:off x="3774443" y="3432304"/>
              <a:ext cx="1496442" cy="46038"/>
            </a:xfrm>
            <a:prstGeom prst="ellipse">
              <a:avLst/>
            </a:prstGeom>
            <a:gradFill flip="none" rotWithShape="1">
              <a:gsLst>
                <a:gs pos="0">
                  <a:schemeClr val="bg1"/>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600" b="0" i="0" u="none" strike="noStrike" kern="1200" cap="none" spc="0" normalizeH="0" baseline="0" noProof="0">
                <a:ln>
                  <a:noFill/>
                </a:ln>
                <a:solidFill>
                  <a:prstClr val="white"/>
                </a:solidFill>
                <a:effectLst/>
                <a:uLnTx/>
                <a:uFillTx/>
                <a:latin typeface="+mn-lt"/>
                <a:ea typeface="+mn-ea"/>
                <a:cs typeface="+mn-cs"/>
              </a:endParaRPr>
            </a:p>
          </p:txBody>
        </p:sp>
        <p:sp>
          <p:nvSpPr>
            <p:cNvPr id="57" name="자유형 116"/>
            <p:cNvSpPr/>
            <p:nvPr/>
          </p:nvSpPr>
          <p:spPr>
            <a:xfrm>
              <a:off x="3804627" y="3445004"/>
              <a:ext cx="1405892" cy="1270000"/>
            </a:xfrm>
            <a:custGeom>
              <a:avLst/>
              <a:gdLst>
                <a:gd name="connsiteX0" fmla="*/ 0 w 1480457"/>
                <a:gd name="connsiteY0" fmla="*/ 0 h 1378857"/>
                <a:gd name="connsiteX1" fmla="*/ 1480457 w 1480457"/>
                <a:gd name="connsiteY1" fmla="*/ 14514 h 1378857"/>
                <a:gd name="connsiteX2" fmla="*/ 1480457 w 1480457"/>
                <a:gd name="connsiteY2" fmla="*/ 1378857 h 1378857"/>
                <a:gd name="connsiteX3" fmla="*/ 0 w 1480457"/>
                <a:gd name="connsiteY3" fmla="*/ 1349828 h 1378857"/>
                <a:gd name="connsiteX4" fmla="*/ 0 w 1480457"/>
                <a:gd name="connsiteY4" fmla="*/ 0 h 1378857"/>
                <a:gd name="connsiteX0-1" fmla="*/ 0 w 1480457"/>
                <a:gd name="connsiteY0-2" fmla="*/ 0 h 1378857"/>
                <a:gd name="connsiteX1-3" fmla="*/ 1480457 w 1480457"/>
                <a:gd name="connsiteY1-4" fmla="*/ 14514 h 1378857"/>
                <a:gd name="connsiteX2-5" fmla="*/ 1479627 w 1480457"/>
                <a:gd name="connsiteY2-6" fmla="*/ 316950 h 1378857"/>
                <a:gd name="connsiteX3-7" fmla="*/ 1480457 w 1480457"/>
                <a:gd name="connsiteY3-8" fmla="*/ 1378857 h 1378857"/>
                <a:gd name="connsiteX4-9" fmla="*/ 0 w 1480457"/>
                <a:gd name="connsiteY4-10" fmla="*/ 1349828 h 1378857"/>
                <a:gd name="connsiteX5" fmla="*/ 0 w 1480457"/>
                <a:gd name="connsiteY5" fmla="*/ 0 h 1378857"/>
                <a:gd name="connsiteX0-11" fmla="*/ 0 w 1480457"/>
                <a:gd name="connsiteY0-12" fmla="*/ 0 h 1378857"/>
                <a:gd name="connsiteX1-13" fmla="*/ 1480457 w 1480457"/>
                <a:gd name="connsiteY1-14" fmla="*/ 14514 h 1378857"/>
                <a:gd name="connsiteX2-15" fmla="*/ 1479627 w 1480457"/>
                <a:gd name="connsiteY2-16" fmla="*/ 316950 h 1378857"/>
                <a:gd name="connsiteX3-17" fmla="*/ 1480457 w 1480457"/>
                <a:gd name="connsiteY3-18" fmla="*/ 1378857 h 1378857"/>
                <a:gd name="connsiteX4-19" fmla="*/ 1479627 w 1480457"/>
                <a:gd name="connsiteY4-20" fmla="*/ 1370078 h 1378857"/>
                <a:gd name="connsiteX5-21" fmla="*/ 0 w 1480457"/>
                <a:gd name="connsiteY5-22" fmla="*/ 1349828 h 1378857"/>
                <a:gd name="connsiteX6" fmla="*/ 0 w 1480457"/>
                <a:gd name="connsiteY6" fmla="*/ 0 h 1378857"/>
                <a:gd name="connsiteX0-23" fmla="*/ 0 w 1480457"/>
                <a:gd name="connsiteY0-24" fmla="*/ 0 h 1579637"/>
                <a:gd name="connsiteX1-25" fmla="*/ 1480457 w 1480457"/>
                <a:gd name="connsiteY1-26" fmla="*/ 14514 h 1579637"/>
                <a:gd name="connsiteX2-27" fmla="*/ 1479627 w 1480457"/>
                <a:gd name="connsiteY2-28" fmla="*/ 316950 h 1579637"/>
                <a:gd name="connsiteX3-29" fmla="*/ 1480457 w 1480457"/>
                <a:gd name="connsiteY3-30" fmla="*/ 1378857 h 1579637"/>
                <a:gd name="connsiteX4-31" fmla="*/ 0 w 1480457"/>
                <a:gd name="connsiteY4-32" fmla="*/ 1349828 h 1579637"/>
                <a:gd name="connsiteX5-33" fmla="*/ 0 w 1480457"/>
                <a:gd name="connsiteY5-34" fmla="*/ 0 h 1579637"/>
                <a:gd name="connsiteX0-35" fmla="*/ 0 w 1480457"/>
                <a:gd name="connsiteY0-36" fmla="*/ 0 h 1402653"/>
                <a:gd name="connsiteX1-37" fmla="*/ 1480457 w 1480457"/>
                <a:gd name="connsiteY1-38" fmla="*/ 14514 h 1402653"/>
                <a:gd name="connsiteX2-39" fmla="*/ 1479627 w 1480457"/>
                <a:gd name="connsiteY2-40" fmla="*/ 316950 h 1402653"/>
                <a:gd name="connsiteX3-41" fmla="*/ 0 w 1480457"/>
                <a:gd name="connsiteY3-42" fmla="*/ 1349828 h 1402653"/>
                <a:gd name="connsiteX4-43" fmla="*/ 0 w 1480457"/>
                <a:gd name="connsiteY4-44" fmla="*/ 0 h 1402653"/>
                <a:gd name="connsiteX0-45" fmla="*/ 0 w 1480457"/>
                <a:gd name="connsiteY0-46" fmla="*/ 0 h 1349828"/>
                <a:gd name="connsiteX1-47" fmla="*/ 1480457 w 1480457"/>
                <a:gd name="connsiteY1-48" fmla="*/ 14514 h 1349828"/>
                <a:gd name="connsiteX2-49" fmla="*/ 1479627 w 1480457"/>
                <a:gd name="connsiteY2-50" fmla="*/ 316950 h 1349828"/>
                <a:gd name="connsiteX3-51" fmla="*/ 0 w 1480457"/>
                <a:gd name="connsiteY3-52" fmla="*/ 1349828 h 1349828"/>
                <a:gd name="connsiteX4-53" fmla="*/ 0 w 1480457"/>
                <a:gd name="connsiteY4-54" fmla="*/ 0 h 134982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80457" h="1349828">
                  <a:moveTo>
                    <a:pt x="0" y="0"/>
                  </a:moveTo>
                  <a:lnTo>
                    <a:pt x="1480457" y="14514"/>
                  </a:lnTo>
                  <a:cubicBezTo>
                    <a:pt x="1480180" y="115326"/>
                    <a:pt x="1479904" y="216138"/>
                    <a:pt x="1479627" y="316950"/>
                  </a:cubicBezTo>
                  <a:cubicBezTo>
                    <a:pt x="1232884" y="539502"/>
                    <a:pt x="527753" y="1046548"/>
                    <a:pt x="0" y="1349828"/>
                  </a:cubicBezTo>
                  <a:lnTo>
                    <a:pt x="0" y="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64" name="그룹 104"/>
            <p:cNvGrpSpPr/>
            <p:nvPr/>
          </p:nvGrpSpPr>
          <p:grpSpPr>
            <a:xfrm>
              <a:off x="3859158" y="3728849"/>
              <a:ext cx="1335972" cy="877143"/>
              <a:chOff x="-1178616" y="3920727"/>
              <a:chExt cx="1335972" cy="877143"/>
            </a:xfrm>
          </p:grpSpPr>
          <p:sp>
            <p:nvSpPr>
              <p:cNvPr id="67" name="TextBox 13"/>
              <p:cNvSpPr txBox="1"/>
              <p:nvPr/>
            </p:nvSpPr>
            <p:spPr>
              <a:xfrm>
                <a:off x="-1178616" y="3962002"/>
                <a:ext cx="756164" cy="706755"/>
              </a:xfrm>
              <a:prstGeom prst="rect">
                <a:avLst/>
              </a:prstGeom>
              <a:noFill/>
              <a:ln w="9525">
                <a:noFill/>
              </a:ln>
            </p:spPr>
            <p:txBody>
              <a:bodyPr wrap="square">
                <a:spAutoFit/>
              </a:bodyPr>
              <a:lstStyle>
                <a:lvl1pPr marL="342900" indent="-342900" algn="l" rtl="0" fontAlgn="base" latinLnBrk="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latinLnBrk="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latinLnBrk="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latinLnBrk="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latinLnBrk="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r" eaLnBrk="1" hangingPunct="1">
                  <a:spcBef>
                    <a:spcPct val="0"/>
                  </a:spcBef>
                  <a:buFontTx/>
                  <a:buNone/>
                </a:pPr>
                <a:r>
                  <a:rPr lang="zh-CN" altLang="ko-KR" sz="2000" b="1" dirty="0">
                    <a:solidFill>
                      <a:schemeClr val="bg1"/>
                    </a:solidFill>
                    <a:latin typeface="微软雅黑" panose="020B0503020204020204" charset="-122"/>
                    <a:ea typeface="微软雅黑" panose="020B0503020204020204" charset="-122"/>
                  </a:rPr>
                  <a:t>管理体系</a:t>
                </a:r>
                <a:endParaRPr lang="zh-CN" altLang="ko-KR" sz="2000" b="1" dirty="0">
                  <a:solidFill>
                    <a:schemeClr val="bg1"/>
                  </a:solidFill>
                  <a:latin typeface="微软雅黑" panose="020B0503020204020204" charset="-122"/>
                  <a:ea typeface="微软雅黑" panose="020B0503020204020204" charset="-122"/>
                </a:endParaRPr>
              </a:p>
            </p:txBody>
          </p:sp>
          <p:sp>
            <p:nvSpPr>
              <p:cNvPr id="68" name="TextBox 14"/>
              <p:cNvSpPr txBox="1"/>
              <p:nvPr/>
            </p:nvSpPr>
            <p:spPr>
              <a:xfrm>
                <a:off x="-443624" y="3920727"/>
                <a:ext cx="600980" cy="877143"/>
              </a:xfrm>
              <a:prstGeom prst="rect">
                <a:avLst/>
              </a:prstGeom>
              <a:noFill/>
            </p:spPr>
            <p:txBody>
              <a:bodyPr wrap="none">
                <a:spAutoFit/>
              </a:bodyPr>
              <a:lstStyle/>
              <a:p>
                <a:pPr marR="0" defTabSz="914400" eaLnBrk="1" fontAlgn="auto" latinLnBrk="1" hangingPunct="1">
                  <a:spcBef>
                    <a:spcPts val="0"/>
                  </a:spcBef>
                  <a:spcAft>
                    <a:spcPts val="0"/>
                  </a:spcAft>
                  <a:buClrTx/>
                  <a:buSzTx/>
                  <a:buFontTx/>
                  <a:defRPr/>
                </a:pPr>
                <a:r>
                  <a:rPr kumimoji="0" lang="en-US" altLang="ko-KR" sz="4400" kern="1200" cap="none" spc="0" normalizeH="0" baseline="0" noProof="0" dirty="0">
                    <a:solidFill>
                      <a:schemeClr val="bg1"/>
                    </a:solidFill>
                    <a:latin typeface="HY견고딕" pitchFamily="18" charset="-127"/>
                    <a:ea typeface="HY견고딕" pitchFamily="18" charset="-127"/>
                    <a:cs typeface="+mn-cs"/>
                  </a:rPr>
                  <a:t>1</a:t>
                </a:r>
                <a:endParaRPr kumimoji="0" lang="en-US" altLang="ko-KR" sz="4400" kern="1200" cap="none" spc="0" normalizeH="0" baseline="0" noProof="0" dirty="0">
                  <a:solidFill>
                    <a:schemeClr val="bg1"/>
                  </a:solidFill>
                  <a:latin typeface="HY견고딕" pitchFamily="18" charset="-127"/>
                  <a:ea typeface="HY견고딕" pitchFamily="18" charset="-127"/>
                  <a:cs typeface="+mn-cs"/>
                </a:endParaRPr>
              </a:p>
            </p:txBody>
          </p:sp>
        </p:grpSp>
      </p:grpSp>
      <p:grpSp>
        <p:nvGrpSpPr>
          <p:cNvPr id="69" name="그룹 71"/>
          <p:cNvGrpSpPr/>
          <p:nvPr/>
        </p:nvGrpSpPr>
        <p:grpSpPr>
          <a:xfrm>
            <a:off x="4842510" y="2168525"/>
            <a:ext cx="1495425" cy="1336675"/>
            <a:chOff x="3774443" y="3429129"/>
            <a:chExt cx="1496442" cy="1336675"/>
          </a:xfrm>
        </p:grpSpPr>
        <p:sp>
          <p:nvSpPr>
            <p:cNvPr id="70" name="직사각형 21"/>
            <p:cNvSpPr/>
            <p:nvPr/>
          </p:nvSpPr>
          <p:spPr>
            <a:xfrm>
              <a:off x="3780797" y="3429129"/>
              <a:ext cx="1459905" cy="1336675"/>
            </a:xfrm>
            <a:prstGeom prst="rect">
              <a:avLst/>
            </a:prstGeom>
            <a:solidFill>
              <a:srgbClr val="0481CE"/>
            </a:solidFill>
            <a:ln w="635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1" name="직사각형 22"/>
            <p:cNvSpPr/>
            <p:nvPr/>
          </p:nvSpPr>
          <p:spPr>
            <a:xfrm>
              <a:off x="3807804" y="3448179"/>
              <a:ext cx="1410659" cy="1290638"/>
            </a:xfrm>
            <a:prstGeom prst="rect">
              <a:avLst/>
            </a:prstGeom>
            <a:solidFill>
              <a:srgbClr val="0365A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2" name="타원 113"/>
            <p:cNvSpPr/>
            <p:nvPr/>
          </p:nvSpPr>
          <p:spPr>
            <a:xfrm>
              <a:off x="3774443" y="3432304"/>
              <a:ext cx="1496442" cy="46038"/>
            </a:xfrm>
            <a:prstGeom prst="ellipse">
              <a:avLst/>
            </a:prstGeom>
            <a:gradFill flip="none" rotWithShape="1">
              <a:gsLst>
                <a:gs pos="0">
                  <a:schemeClr val="bg1"/>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600" b="0" i="0" u="none" strike="noStrike" kern="1200" cap="none" spc="0" normalizeH="0" baseline="0" noProof="0">
                <a:ln>
                  <a:noFill/>
                </a:ln>
                <a:solidFill>
                  <a:prstClr val="white"/>
                </a:solidFill>
                <a:effectLst/>
                <a:uLnTx/>
                <a:uFillTx/>
                <a:latin typeface="+mn-lt"/>
                <a:ea typeface="+mn-ea"/>
                <a:cs typeface="+mn-cs"/>
              </a:endParaRPr>
            </a:p>
          </p:txBody>
        </p:sp>
        <p:sp>
          <p:nvSpPr>
            <p:cNvPr id="73" name="자유형 116"/>
            <p:cNvSpPr/>
            <p:nvPr/>
          </p:nvSpPr>
          <p:spPr>
            <a:xfrm>
              <a:off x="3804627" y="3445004"/>
              <a:ext cx="1405892" cy="1270000"/>
            </a:xfrm>
            <a:custGeom>
              <a:avLst/>
              <a:gdLst>
                <a:gd name="connsiteX0" fmla="*/ 0 w 1480457"/>
                <a:gd name="connsiteY0" fmla="*/ 0 h 1378857"/>
                <a:gd name="connsiteX1" fmla="*/ 1480457 w 1480457"/>
                <a:gd name="connsiteY1" fmla="*/ 14514 h 1378857"/>
                <a:gd name="connsiteX2" fmla="*/ 1480457 w 1480457"/>
                <a:gd name="connsiteY2" fmla="*/ 1378857 h 1378857"/>
                <a:gd name="connsiteX3" fmla="*/ 0 w 1480457"/>
                <a:gd name="connsiteY3" fmla="*/ 1349828 h 1378857"/>
                <a:gd name="connsiteX4" fmla="*/ 0 w 1480457"/>
                <a:gd name="connsiteY4" fmla="*/ 0 h 1378857"/>
                <a:gd name="connsiteX0-1" fmla="*/ 0 w 1480457"/>
                <a:gd name="connsiteY0-2" fmla="*/ 0 h 1378857"/>
                <a:gd name="connsiteX1-3" fmla="*/ 1480457 w 1480457"/>
                <a:gd name="connsiteY1-4" fmla="*/ 14514 h 1378857"/>
                <a:gd name="connsiteX2-5" fmla="*/ 1479627 w 1480457"/>
                <a:gd name="connsiteY2-6" fmla="*/ 316950 h 1378857"/>
                <a:gd name="connsiteX3-7" fmla="*/ 1480457 w 1480457"/>
                <a:gd name="connsiteY3-8" fmla="*/ 1378857 h 1378857"/>
                <a:gd name="connsiteX4-9" fmla="*/ 0 w 1480457"/>
                <a:gd name="connsiteY4-10" fmla="*/ 1349828 h 1378857"/>
                <a:gd name="connsiteX5" fmla="*/ 0 w 1480457"/>
                <a:gd name="connsiteY5" fmla="*/ 0 h 1378857"/>
                <a:gd name="connsiteX0-11" fmla="*/ 0 w 1480457"/>
                <a:gd name="connsiteY0-12" fmla="*/ 0 h 1378857"/>
                <a:gd name="connsiteX1-13" fmla="*/ 1480457 w 1480457"/>
                <a:gd name="connsiteY1-14" fmla="*/ 14514 h 1378857"/>
                <a:gd name="connsiteX2-15" fmla="*/ 1479627 w 1480457"/>
                <a:gd name="connsiteY2-16" fmla="*/ 316950 h 1378857"/>
                <a:gd name="connsiteX3-17" fmla="*/ 1480457 w 1480457"/>
                <a:gd name="connsiteY3-18" fmla="*/ 1378857 h 1378857"/>
                <a:gd name="connsiteX4-19" fmla="*/ 1479627 w 1480457"/>
                <a:gd name="connsiteY4-20" fmla="*/ 1370078 h 1378857"/>
                <a:gd name="connsiteX5-21" fmla="*/ 0 w 1480457"/>
                <a:gd name="connsiteY5-22" fmla="*/ 1349828 h 1378857"/>
                <a:gd name="connsiteX6" fmla="*/ 0 w 1480457"/>
                <a:gd name="connsiteY6" fmla="*/ 0 h 1378857"/>
                <a:gd name="connsiteX0-23" fmla="*/ 0 w 1480457"/>
                <a:gd name="connsiteY0-24" fmla="*/ 0 h 1579637"/>
                <a:gd name="connsiteX1-25" fmla="*/ 1480457 w 1480457"/>
                <a:gd name="connsiteY1-26" fmla="*/ 14514 h 1579637"/>
                <a:gd name="connsiteX2-27" fmla="*/ 1479627 w 1480457"/>
                <a:gd name="connsiteY2-28" fmla="*/ 316950 h 1579637"/>
                <a:gd name="connsiteX3-29" fmla="*/ 1480457 w 1480457"/>
                <a:gd name="connsiteY3-30" fmla="*/ 1378857 h 1579637"/>
                <a:gd name="connsiteX4-31" fmla="*/ 0 w 1480457"/>
                <a:gd name="connsiteY4-32" fmla="*/ 1349828 h 1579637"/>
                <a:gd name="connsiteX5-33" fmla="*/ 0 w 1480457"/>
                <a:gd name="connsiteY5-34" fmla="*/ 0 h 1579637"/>
                <a:gd name="connsiteX0-35" fmla="*/ 0 w 1480457"/>
                <a:gd name="connsiteY0-36" fmla="*/ 0 h 1402653"/>
                <a:gd name="connsiteX1-37" fmla="*/ 1480457 w 1480457"/>
                <a:gd name="connsiteY1-38" fmla="*/ 14514 h 1402653"/>
                <a:gd name="connsiteX2-39" fmla="*/ 1479627 w 1480457"/>
                <a:gd name="connsiteY2-40" fmla="*/ 316950 h 1402653"/>
                <a:gd name="connsiteX3-41" fmla="*/ 0 w 1480457"/>
                <a:gd name="connsiteY3-42" fmla="*/ 1349828 h 1402653"/>
                <a:gd name="connsiteX4-43" fmla="*/ 0 w 1480457"/>
                <a:gd name="connsiteY4-44" fmla="*/ 0 h 1402653"/>
                <a:gd name="connsiteX0-45" fmla="*/ 0 w 1480457"/>
                <a:gd name="connsiteY0-46" fmla="*/ 0 h 1349828"/>
                <a:gd name="connsiteX1-47" fmla="*/ 1480457 w 1480457"/>
                <a:gd name="connsiteY1-48" fmla="*/ 14514 h 1349828"/>
                <a:gd name="connsiteX2-49" fmla="*/ 1479627 w 1480457"/>
                <a:gd name="connsiteY2-50" fmla="*/ 316950 h 1349828"/>
                <a:gd name="connsiteX3-51" fmla="*/ 0 w 1480457"/>
                <a:gd name="connsiteY3-52" fmla="*/ 1349828 h 1349828"/>
                <a:gd name="connsiteX4-53" fmla="*/ 0 w 1480457"/>
                <a:gd name="connsiteY4-54" fmla="*/ 0 h 134982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80457" h="1349828">
                  <a:moveTo>
                    <a:pt x="0" y="0"/>
                  </a:moveTo>
                  <a:lnTo>
                    <a:pt x="1480457" y="14514"/>
                  </a:lnTo>
                  <a:cubicBezTo>
                    <a:pt x="1480180" y="115326"/>
                    <a:pt x="1479904" y="216138"/>
                    <a:pt x="1479627" y="316950"/>
                  </a:cubicBezTo>
                  <a:cubicBezTo>
                    <a:pt x="1232884" y="539502"/>
                    <a:pt x="527753" y="1046548"/>
                    <a:pt x="0" y="1349828"/>
                  </a:cubicBezTo>
                  <a:lnTo>
                    <a:pt x="0" y="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6" name="TextBox 14"/>
            <p:cNvSpPr txBox="1"/>
            <p:nvPr/>
          </p:nvSpPr>
          <p:spPr>
            <a:xfrm>
              <a:off x="3998750" y="3744089"/>
              <a:ext cx="536940" cy="769938"/>
            </a:xfrm>
            <a:prstGeom prst="rect">
              <a:avLst/>
            </a:prstGeom>
            <a:noFill/>
          </p:spPr>
          <p:txBody>
            <a:bodyPr wrap="none">
              <a:spAutoFit/>
            </a:bodyPr>
            <a:lstStyle/>
            <a:p>
              <a:pPr marR="0" defTabSz="914400" eaLnBrk="1" fontAlgn="auto" latinLnBrk="1" hangingPunct="1">
                <a:spcBef>
                  <a:spcPts val="0"/>
                </a:spcBef>
                <a:spcAft>
                  <a:spcPts val="0"/>
                </a:spcAft>
                <a:buClrTx/>
                <a:buSzTx/>
                <a:buFontTx/>
                <a:defRPr/>
              </a:pPr>
              <a:r>
                <a:rPr kumimoji="0" lang="en-US" altLang="ko-KR" sz="4400" kern="1200" cap="none" spc="0" normalizeH="0" baseline="0" noProof="0" dirty="0">
                  <a:solidFill>
                    <a:schemeClr val="bg1"/>
                  </a:solidFill>
                  <a:latin typeface="HY견고딕" pitchFamily="18" charset="-127"/>
                  <a:ea typeface="HY견고딕" pitchFamily="18" charset="-127"/>
                  <a:cs typeface="+mn-cs"/>
                </a:rPr>
                <a:t>2</a:t>
              </a:r>
              <a:endParaRPr kumimoji="0" lang="ko-KR" altLang="en-US" sz="1050" kern="1200" cap="none" spc="0" normalizeH="0" baseline="0" noProof="0" dirty="0">
                <a:solidFill>
                  <a:schemeClr val="bg1"/>
                </a:solidFill>
                <a:latin typeface="HY견고딕" pitchFamily="18" charset="-127"/>
                <a:ea typeface="HY견고딕" pitchFamily="18" charset="-127"/>
                <a:cs typeface="+mn-cs"/>
              </a:endParaRPr>
            </a:p>
          </p:txBody>
        </p:sp>
      </p:grpSp>
      <p:sp>
        <p:nvSpPr>
          <p:cNvPr id="77" name="TextBox 13"/>
          <p:cNvSpPr txBox="1"/>
          <p:nvPr/>
        </p:nvSpPr>
        <p:spPr>
          <a:xfrm>
            <a:off x="5491682" y="2515235"/>
            <a:ext cx="755650" cy="706755"/>
          </a:xfrm>
          <a:prstGeom prst="rect">
            <a:avLst/>
          </a:prstGeom>
          <a:noFill/>
          <a:ln w="9525">
            <a:noFill/>
          </a:ln>
        </p:spPr>
        <p:txBody>
          <a:bodyPr wrap="square">
            <a:spAutoFit/>
          </a:bodyPr>
          <a:lstStyle>
            <a:lvl1pPr marL="342900" indent="-342900" algn="l" rtl="0" fontAlgn="base" latinLnBrk="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latinLnBrk="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latinLnBrk="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latinLnBrk="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latinLnBrk="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r" eaLnBrk="1" hangingPunct="1">
              <a:spcBef>
                <a:spcPct val="0"/>
              </a:spcBef>
              <a:buFontTx/>
              <a:buNone/>
            </a:pPr>
            <a:r>
              <a:rPr lang="zh-CN" altLang="ko-KR" sz="2000" b="1" dirty="0">
                <a:solidFill>
                  <a:schemeClr val="bg1"/>
                </a:solidFill>
                <a:latin typeface="微软雅黑" panose="020B0503020204020204" charset="-122"/>
                <a:ea typeface="微软雅黑" panose="020B0503020204020204" charset="-122"/>
              </a:rPr>
              <a:t>人员培训</a:t>
            </a:r>
            <a:endParaRPr lang="zh-CN" altLang="ko-KR" sz="2000" b="1" dirty="0">
              <a:solidFill>
                <a:schemeClr val="bg1"/>
              </a:solidFill>
              <a:latin typeface="微软雅黑" panose="020B0503020204020204" charset="-122"/>
              <a:ea typeface="微软雅黑" panose="020B0503020204020204" charset="-122"/>
            </a:endParaRPr>
          </a:p>
        </p:txBody>
      </p:sp>
      <p:sp>
        <p:nvSpPr>
          <p:cNvPr id="78" name="TextBox 13"/>
          <p:cNvSpPr txBox="1"/>
          <p:nvPr/>
        </p:nvSpPr>
        <p:spPr>
          <a:xfrm>
            <a:off x="3196157" y="4073525"/>
            <a:ext cx="755650" cy="706755"/>
          </a:xfrm>
          <a:prstGeom prst="rect">
            <a:avLst/>
          </a:prstGeom>
          <a:noFill/>
          <a:ln w="9525">
            <a:noFill/>
          </a:ln>
        </p:spPr>
        <p:txBody>
          <a:bodyPr wrap="square">
            <a:spAutoFit/>
          </a:bodyPr>
          <a:lstStyle>
            <a:lvl1pPr marL="342900" indent="-342900" algn="l" rtl="0" fontAlgn="base" latinLnBrk="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latinLnBrk="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latinLnBrk="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latinLnBrk="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latinLnBrk="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r" eaLnBrk="1" hangingPunct="1">
              <a:spcBef>
                <a:spcPct val="0"/>
              </a:spcBef>
              <a:buFontTx/>
              <a:buNone/>
            </a:pPr>
            <a:r>
              <a:rPr lang="zh-CN" altLang="ko-KR" sz="2000" b="1" dirty="0">
                <a:solidFill>
                  <a:schemeClr val="bg1"/>
                </a:solidFill>
                <a:latin typeface="微软雅黑" panose="020B0503020204020204" charset="-122"/>
                <a:ea typeface="微软雅黑" panose="020B0503020204020204" charset="-122"/>
              </a:rPr>
              <a:t>历史记录</a:t>
            </a:r>
            <a:endParaRPr lang="zh-CN" altLang="ko-KR" sz="2000" b="1" dirty="0">
              <a:solidFill>
                <a:schemeClr val="bg1"/>
              </a:solidFill>
              <a:latin typeface="微软雅黑" panose="020B0503020204020204" charset="-122"/>
              <a:ea typeface="微软雅黑" panose="020B0503020204020204" charset="-122"/>
            </a:endParaRPr>
          </a:p>
        </p:txBody>
      </p:sp>
      <p:sp>
        <p:nvSpPr>
          <p:cNvPr id="79" name="TextBox 13"/>
          <p:cNvSpPr txBox="1"/>
          <p:nvPr/>
        </p:nvSpPr>
        <p:spPr>
          <a:xfrm>
            <a:off x="5491682" y="4112895"/>
            <a:ext cx="755650" cy="706755"/>
          </a:xfrm>
          <a:prstGeom prst="rect">
            <a:avLst/>
          </a:prstGeom>
          <a:noFill/>
          <a:ln w="9525">
            <a:noFill/>
          </a:ln>
        </p:spPr>
        <p:txBody>
          <a:bodyPr wrap="square">
            <a:spAutoFit/>
          </a:bodyPr>
          <a:lstStyle>
            <a:lvl1pPr marL="342900" indent="-342900" algn="l" rtl="0" fontAlgn="base" latinLnBrk="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latinLnBrk="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latinLnBrk="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latinLnBrk="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latinLnBrk="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r" eaLnBrk="1" hangingPunct="1">
              <a:spcBef>
                <a:spcPct val="0"/>
              </a:spcBef>
              <a:buFontTx/>
              <a:buNone/>
            </a:pPr>
            <a:r>
              <a:rPr lang="zh-CN" altLang="ko-KR" sz="2000" b="1" dirty="0">
                <a:solidFill>
                  <a:schemeClr val="bg1"/>
                </a:solidFill>
                <a:latin typeface="微软雅黑" panose="020B0503020204020204" charset="-122"/>
                <a:ea typeface="微软雅黑" panose="020B0503020204020204" charset="-122"/>
              </a:rPr>
              <a:t>应急预案</a:t>
            </a:r>
            <a:endParaRPr lang="zh-CN" altLang="ko-KR" sz="2000" b="1" dirty="0">
              <a:solidFill>
                <a:schemeClr val="bg1"/>
              </a:solidFill>
              <a:latin typeface="微软雅黑" panose="020B0503020204020204" charset="-122"/>
              <a:ea typeface="微软雅黑" panose="020B0503020204020204" charset="-122"/>
            </a:endParaRPr>
          </a:p>
        </p:txBody>
      </p:sp>
      <p:sp>
        <p:nvSpPr>
          <p:cNvPr id="81" name="副标题 53"/>
          <p:cNvSpPr>
            <a:spLocks noGrp="1"/>
          </p:cNvSpPr>
          <p:nvPr/>
        </p:nvSpPr>
        <p:spPr>
          <a:xfrm>
            <a:off x="671830" y="1569720"/>
            <a:ext cx="2392680" cy="1648460"/>
          </a:xfrm>
          <a:prstGeom prst="rect">
            <a:avLst/>
          </a:prstGeom>
          <a:noFill/>
          <a:ln w="9525">
            <a:noFill/>
          </a:ln>
        </p:spPr>
        <p:txBody>
          <a:bodyPr vert="horz" wrap="square" lIns="91440" tIns="45720" rIns="91440" bIns="45720" anchor="t">
            <a:noAutofit/>
          </a:bodyPr>
          <a:lstStyle>
            <a:lvl1pPr marL="342900" indent="-342900" algn="l" rtl="0" fontAlgn="base" latinLnBrk="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latinLnBrk="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latinLnBrk="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latinLnBrk="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latinLnBrk="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indent="0" defTabSz="914400" eaLnBrk="1" fontAlgn="auto" latinLnBrk="1" hangingPunct="1">
              <a:spcBef>
                <a:spcPts val="0"/>
              </a:spcBef>
              <a:spcAft>
                <a:spcPts val="0"/>
              </a:spcAft>
              <a:buClrTx/>
              <a:buSzTx/>
              <a:buFontTx/>
              <a:buNone/>
              <a:defRPr/>
            </a:pPr>
            <a:r>
              <a:rPr sz="160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sym typeface="+mn-ea"/>
              </a:rPr>
              <a:t>按规定建立并运行安全和防污染管理体系，持有相应的符合证明和安全管理证书</a:t>
            </a:r>
            <a:r>
              <a:rPr lang="zh-CN" sz="160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sym typeface="+mn-ea"/>
              </a:rPr>
              <a:t>。</a:t>
            </a:r>
            <a:endParaRPr lang="zh-CN" sz="160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sym typeface="+mn-ea"/>
            </a:endParaRPr>
          </a:p>
        </p:txBody>
      </p:sp>
      <p:sp>
        <p:nvSpPr>
          <p:cNvPr id="83" name="副标题 53"/>
          <p:cNvSpPr>
            <a:spLocks noGrp="1"/>
          </p:cNvSpPr>
          <p:nvPr/>
        </p:nvSpPr>
        <p:spPr>
          <a:xfrm>
            <a:off x="6430645" y="1289050"/>
            <a:ext cx="2392680" cy="1648460"/>
          </a:xfrm>
          <a:prstGeom prst="rect">
            <a:avLst/>
          </a:prstGeom>
          <a:noFill/>
          <a:ln w="9525">
            <a:noFill/>
          </a:ln>
        </p:spPr>
        <p:txBody>
          <a:bodyPr vert="horz" wrap="square" lIns="91440" tIns="45720" rIns="91440" bIns="45720" anchor="t">
            <a:noAutofit/>
          </a:bodyPr>
          <a:lstStyle>
            <a:lvl1pPr marL="342900" indent="-342900" algn="l" rtl="0" fontAlgn="base" latinLnBrk="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latinLnBrk="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latinLnBrk="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latinLnBrk="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latinLnBrk="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indent="0" defTabSz="914400" eaLnBrk="1" fontAlgn="auto" latinLnBrk="1" hangingPunct="1">
              <a:spcBef>
                <a:spcPts val="0"/>
              </a:spcBef>
              <a:spcAft>
                <a:spcPts val="0"/>
              </a:spcAft>
              <a:buClrTx/>
              <a:buSzTx/>
              <a:buFontTx/>
              <a:buNone/>
              <a:defRPr/>
            </a:pPr>
            <a:r>
              <a:rPr sz="160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sym typeface="+mn-ea"/>
              </a:rPr>
              <a:t>岸基支持人员应持有液化气船货物操作基本培训合格证</a:t>
            </a:r>
            <a:r>
              <a:rPr lang="zh-CN" sz="160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sym typeface="+mn-ea"/>
              </a:rPr>
              <a:t>，</a:t>
            </a:r>
            <a:r>
              <a:rPr sz="160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sym typeface="+mn-ea"/>
              </a:rPr>
              <a:t>或具有两年及以上危险化学品航运企业安全管理工作经验</a:t>
            </a:r>
            <a:r>
              <a:rPr lang="zh-CN" sz="160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sym typeface="+mn-ea"/>
              </a:rPr>
              <a:t>。</a:t>
            </a:r>
            <a:endParaRPr lang="zh-CN" sz="160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sym typeface="+mn-ea"/>
            </a:endParaRPr>
          </a:p>
        </p:txBody>
      </p:sp>
      <p:sp>
        <p:nvSpPr>
          <p:cNvPr id="84" name="副标题 53"/>
          <p:cNvSpPr>
            <a:spLocks noGrp="1"/>
          </p:cNvSpPr>
          <p:nvPr/>
        </p:nvSpPr>
        <p:spPr>
          <a:xfrm>
            <a:off x="599440" y="4112895"/>
            <a:ext cx="2392680" cy="1648460"/>
          </a:xfrm>
          <a:prstGeom prst="rect">
            <a:avLst/>
          </a:prstGeom>
          <a:noFill/>
          <a:ln w="9525">
            <a:noFill/>
          </a:ln>
        </p:spPr>
        <p:txBody>
          <a:bodyPr vert="horz" wrap="square" lIns="91440" tIns="45720" rIns="91440" bIns="45720" anchor="t">
            <a:noAutofit/>
          </a:bodyPr>
          <a:lstStyle>
            <a:lvl1pPr marL="342900" indent="-342900" algn="l" rtl="0" fontAlgn="base" latinLnBrk="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latinLnBrk="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latinLnBrk="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latinLnBrk="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latinLnBrk="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indent="0" defTabSz="914400" eaLnBrk="1" fontAlgn="auto" latinLnBrk="1" hangingPunct="1">
              <a:spcBef>
                <a:spcPts val="0"/>
              </a:spcBef>
              <a:spcAft>
                <a:spcPts val="0"/>
              </a:spcAft>
              <a:buClrTx/>
              <a:buSzTx/>
              <a:buFontTx/>
              <a:buNone/>
              <a:defRPr/>
            </a:pPr>
            <a:r>
              <a:rPr sz="160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sym typeface="+mn-ea"/>
              </a:rPr>
              <a:t>近三年内经营的中籍载运危险货物船舶无滞留，未被列入“重点跟踪船舶”名单，未发生负对等及以上责任的小事故，未因安全管理问题实施附加审核。</a:t>
            </a:r>
            <a:endParaRPr sz="160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sym typeface="+mn-ea"/>
            </a:endParaRPr>
          </a:p>
        </p:txBody>
      </p:sp>
      <p:sp>
        <p:nvSpPr>
          <p:cNvPr id="85" name="副标题 53"/>
          <p:cNvSpPr>
            <a:spLocks noGrp="1"/>
          </p:cNvSpPr>
          <p:nvPr/>
        </p:nvSpPr>
        <p:spPr>
          <a:xfrm>
            <a:off x="6430645" y="4184015"/>
            <a:ext cx="2392680" cy="1648460"/>
          </a:xfrm>
          <a:prstGeom prst="rect">
            <a:avLst/>
          </a:prstGeom>
          <a:noFill/>
          <a:ln w="9525">
            <a:noFill/>
          </a:ln>
        </p:spPr>
        <p:txBody>
          <a:bodyPr vert="horz" wrap="square" lIns="91440" tIns="45720" rIns="91440" bIns="45720" anchor="t">
            <a:noAutofit/>
          </a:bodyPr>
          <a:lstStyle>
            <a:lvl1pPr marL="342900" indent="-342900" algn="l" rtl="0" fontAlgn="base" latinLnBrk="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latinLnBrk="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latinLnBrk="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latinLnBrk="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latinLnBrk="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indent="0" defTabSz="914400" eaLnBrk="1" fontAlgn="auto" latinLnBrk="1" hangingPunct="1">
              <a:spcBef>
                <a:spcPts val="0"/>
              </a:spcBef>
              <a:spcAft>
                <a:spcPts val="0"/>
              </a:spcAft>
              <a:buClrTx/>
              <a:buSzTx/>
              <a:buFontTx/>
              <a:buNone/>
              <a:defRPr/>
            </a:pPr>
            <a:r>
              <a:rPr sz="160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sym typeface="+mn-ea"/>
              </a:rPr>
              <a:t>制定LNG罐柜事故专项应急预案和应急操作程序，纳入公司和船舶的体系文件</a:t>
            </a:r>
            <a:r>
              <a:rPr lang="zh-CN" sz="160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sym typeface="+mn-ea"/>
              </a:rPr>
              <a:t>。</a:t>
            </a:r>
            <a:r>
              <a:rPr sz="160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sym typeface="+mn-ea"/>
              </a:rPr>
              <a:t>现有航运企业应申请并接受公司安全管理体系附加审核。</a:t>
            </a:r>
            <a:endParaRPr sz="160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blinds(horizontal)">
                                      <p:cBhvr>
                                        <p:cTn id="7" dur="500"/>
                                        <p:tgtEl>
                                          <p:spTgt spid="8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3"/>
                                        </p:tgtEl>
                                        <p:attrNameLst>
                                          <p:attrName>style.visibility</p:attrName>
                                        </p:attrNameLst>
                                      </p:cBhvr>
                                      <p:to>
                                        <p:strVal val="visible"/>
                                      </p:to>
                                    </p:set>
                                    <p:animEffect transition="in" filter="blinds(horizontal)">
                                      <p:cBhvr>
                                        <p:cTn id="12" dur="500"/>
                                        <p:tgtEl>
                                          <p:spTgt spid="8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blinds(horizontal)">
                                      <p:cBhvr>
                                        <p:cTn id="17" dur="500"/>
                                        <p:tgtEl>
                                          <p:spTgt spid="8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5"/>
                                        </p:tgtEl>
                                        <p:attrNameLst>
                                          <p:attrName>style.visibility</p:attrName>
                                        </p:attrNameLst>
                                      </p:cBhvr>
                                      <p:to>
                                        <p:strVal val="visible"/>
                                      </p:to>
                                    </p:set>
                                    <p:animEffect transition="in" filter="blinds(horizontal)">
                                      <p:cBhvr>
                                        <p:cTn id="22"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3" grpId="0"/>
      <p:bldP spid="84" grpId="0"/>
      <p:bldP spid="8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제목 1"/>
          <p:cNvSpPr>
            <a:spLocks noGrp="1"/>
          </p:cNvSpPr>
          <p:nvPr>
            <p:ph type="title"/>
          </p:nvPr>
        </p:nvSpPr>
        <p:spPr>
          <a:xfrm>
            <a:off x="287338" y="307975"/>
            <a:ext cx="8035925" cy="763588"/>
          </a:xfrm>
        </p:spPr>
        <p:txBody>
          <a:bodyPr vert="horz" wrap="square" lIns="91440" tIns="45720" rIns="91440" bIns="45720" numCol="1" rtlCol="0" anchor="ctr" anchorCtr="0" compatLnSpc="1">
            <a:normAutofit/>
          </a:bodyPr>
          <a:lstStyle/>
          <a:p>
            <a:pPr marL="0" marR="0" lvl="0" indent="0" algn="l" defTabSz="914400" rtl="0" eaLnBrk="1" fontAlgn="base" latinLnBrk="1" hangingPunct="1">
              <a:lnSpc>
                <a:spcPct val="100000"/>
              </a:lnSpc>
              <a:spcBef>
                <a:spcPct val="0"/>
              </a:spcBef>
              <a:spcAft>
                <a:spcPct val="0"/>
              </a:spcAft>
              <a:buClrTx/>
              <a:buSzTx/>
              <a:buFontTx/>
              <a:buNone/>
              <a:defRPr/>
            </a:pPr>
            <a:r>
              <a:rPr kumimoji="0" lang="en-US" altLang="ko-KR" sz="3200" b="1" i="0" u="none" strike="noStrike" kern="1200" cap="none" spc="0" normalizeH="0" baseline="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rPr>
              <a:t>船舶安全运输条件</a:t>
            </a:r>
            <a:endParaRPr kumimoji="0" lang="en-US" altLang="ko-KR" sz="3200" b="1" i="0" u="none" strike="noStrike" kern="1200" cap="none" spc="0" normalizeH="0" baseline="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endParaRPr>
          </a:p>
        </p:txBody>
      </p:sp>
      <p:grpSp>
        <p:nvGrpSpPr>
          <p:cNvPr id="10" name="그룹 168"/>
          <p:cNvGrpSpPr/>
          <p:nvPr/>
        </p:nvGrpSpPr>
        <p:grpSpPr>
          <a:xfrm>
            <a:off x="2601622" y="3700780"/>
            <a:ext cx="1807140" cy="2241550"/>
            <a:chOff x="896369" y="4774875"/>
            <a:chExt cx="2263974" cy="1428495"/>
          </a:xfrm>
        </p:grpSpPr>
        <p:grpSp>
          <p:nvGrpSpPr>
            <p:cNvPr id="35872" name="그룹 111"/>
            <p:cNvGrpSpPr/>
            <p:nvPr/>
          </p:nvGrpSpPr>
          <p:grpSpPr>
            <a:xfrm>
              <a:off x="896369" y="4774875"/>
              <a:ext cx="2263974" cy="1428495"/>
              <a:chOff x="774648" y="4771202"/>
              <a:chExt cx="2519397" cy="1554613"/>
            </a:xfrm>
          </p:grpSpPr>
          <p:sp>
            <p:nvSpPr>
              <p:cNvPr id="35" name="모서리가 둥근 직사각형 34"/>
              <p:cNvSpPr/>
              <p:nvPr/>
            </p:nvSpPr>
            <p:spPr>
              <a:xfrm>
                <a:off x="774853" y="4771202"/>
                <a:ext cx="2519960" cy="1509941"/>
              </a:xfrm>
              <a:prstGeom prst="roundRect">
                <a:avLst>
                  <a:gd name="adj" fmla="val 2937"/>
                </a:avLst>
              </a:prstGeom>
              <a:solidFill>
                <a:srgbClr val="0A467C"/>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6" name="모서리가 둥근 직사각형 35"/>
              <p:cNvSpPr/>
              <p:nvPr/>
            </p:nvSpPr>
            <p:spPr>
              <a:xfrm>
                <a:off x="774853" y="4815875"/>
                <a:ext cx="2519960" cy="1509940"/>
              </a:xfrm>
              <a:prstGeom prst="roundRect">
                <a:avLst>
                  <a:gd name="adj" fmla="val 2937"/>
                </a:avLst>
              </a:prstGeom>
              <a:solidFill>
                <a:schemeClr val="bg1">
                  <a:lumMod val="95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7" name="이등변 삼각형 36"/>
              <p:cNvSpPr/>
              <p:nvPr/>
            </p:nvSpPr>
            <p:spPr>
              <a:xfrm rot="10800000">
                <a:off x="822365" y="4874843"/>
                <a:ext cx="2377424" cy="1281216"/>
              </a:xfrm>
              <a:prstGeom prst="triangle">
                <a:avLst>
                  <a:gd name="adj" fmla="val 100000"/>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31" name="타원 30"/>
            <p:cNvSpPr/>
            <p:nvPr/>
          </p:nvSpPr>
          <p:spPr>
            <a:xfrm>
              <a:off x="940890" y="4858615"/>
              <a:ext cx="47622" cy="47616"/>
            </a:xfrm>
            <a:prstGeom prst="ellipse">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2" name="타원 31"/>
            <p:cNvSpPr/>
            <p:nvPr/>
          </p:nvSpPr>
          <p:spPr>
            <a:xfrm>
              <a:off x="3060864" y="4858615"/>
              <a:ext cx="49264" cy="47616"/>
            </a:xfrm>
            <a:prstGeom prst="ellipse">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3" name="타원 32"/>
            <p:cNvSpPr/>
            <p:nvPr/>
          </p:nvSpPr>
          <p:spPr>
            <a:xfrm>
              <a:off x="940890" y="6093360"/>
              <a:ext cx="47622" cy="47616"/>
            </a:xfrm>
            <a:prstGeom prst="ellipse">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4" name="타원 33"/>
            <p:cNvSpPr/>
            <p:nvPr/>
          </p:nvSpPr>
          <p:spPr>
            <a:xfrm>
              <a:off x="3060864" y="6093360"/>
              <a:ext cx="49264" cy="47616"/>
            </a:xfrm>
            <a:prstGeom prst="ellipse">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12" name="그룹 169"/>
          <p:cNvGrpSpPr/>
          <p:nvPr/>
        </p:nvGrpSpPr>
        <p:grpSpPr>
          <a:xfrm>
            <a:off x="4878097" y="3697605"/>
            <a:ext cx="1807140" cy="2232025"/>
            <a:chOff x="896369" y="4781221"/>
            <a:chExt cx="2263974" cy="1422147"/>
          </a:xfrm>
        </p:grpSpPr>
        <p:grpSp>
          <p:nvGrpSpPr>
            <p:cNvPr id="35862" name="그룹 170"/>
            <p:cNvGrpSpPr/>
            <p:nvPr/>
          </p:nvGrpSpPr>
          <p:grpSpPr>
            <a:xfrm>
              <a:off x="896369" y="4781221"/>
              <a:ext cx="2263974" cy="1422147"/>
              <a:chOff x="774648" y="4778110"/>
              <a:chExt cx="2519397" cy="1547705"/>
            </a:xfrm>
          </p:grpSpPr>
          <p:sp>
            <p:nvSpPr>
              <p:cNvPr id="46" name="모서리가 둥근 직사각형 45"/>
              <p:cNvSpPr/>
              <p:nvPr/>
            </p:nvSpPr>
            <p:spPr>
              <a:xfrm>
                <a:off x="774853" y="4778110"/>
                <a:ext cx="2519960" cy="1510175"/>
              </a:xfrm>
              <a:prstGeom prst="roundRect">
                <a:avLst>
                  <a:gd name="adj" fmla="val 2937"/>
                </a:avLst>
              </a:prstGeom>
              <a:solidFill>
                <a:srgbClr val="0365A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7" name="모서리가 둥근 직사각형 46"/>
              <p:cNvSpPr/>
              <p:nvPr/>
            </p:nvSpPr>
            <p:spPr>
              <a:xfrm>
                <a:off x="774853" y="4815642"/>
                <a:ext cx="2519960" cy="1510173"/>
              </a:xfrm>
              <a:prstGeom prst="roundRect">
                <a:avLst>
                  <a:gd name="adj" fmla="val 2937"/>
                </a:avLst>
              </a:prstGeom>
              <a:solidFill>
                <a:schemeClr val="bg1">
                  <a:lumMod val="95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8" name="이등변 삼각형 47"/>
              <p:cNvSpPr/>
              <p:nvPr/>
            </p:nvSpPr>
            <p:spPr>
              <a:xfrm rot="10800000">
                <a:off x="822365" y="4876406"/>
                <a:ext cx="2377424" cy="1279627"/>
              </a:xfrm>
              <a:prstGeom prst="triangle">
                <a:avLst>
                  <a:gd name="adj" fmla="val 100000"/>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42" name="타원 41"/>
            <p:cNvSpPr/>
            <p:nvPr/>
          </p:nvSpPr>
          <p:spPr>
            <a:xfrm>
              <a:off x="940890" y="4858405"/>
              <a:ext cx="47622" cy="47623"/>
            </a:xfrm>
            <a:prstGeom prst="ellipse">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3" name="타원 42"/>
            <p:cNvSpPr/>
            <p:nvPr/>
          </p:nvSpPr>
          <p:spPr>
            <a:xfrm>
              <a:off x="3060864" y="4858405"/>
              <a:ext cx="49264" cy="47623"/>
            </a:xfrm>
            <a:prstGeom prst="ellipse">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4" name="타원 43"/>
            <p:cNvSpPr/>
            <p:nvPr/>
          </p:nvSpPr>
          <p:spPr>
            <a:xfrm>
              <a:off x="940890" y="6093341"/>
              <a:ext cx="47622" cy="47623"/>
            </a:xfrm>
            <a:prstGeom prst="ellipse">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5" name="타원 44"/>
            <p:cNvSpPr/>
            <p:nvPr/>
          </p:nvSpPr>
          <p:spPr>
            <a:xfrm>
              <a:off x="3060864" y="6093341"/>
              <a:ext cx="49264" cy="47623"/>
            </a:xfrm>
            <a:prstGeom prst="ellipse">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14" name="그룹 180"/>
          <p:cNvGrpSpPr/>
          <p:nvPr/>
        </p:nvGrpSpPr>
        <p:grpSpPr>
          <a:xfrm>
            <a:off x="7148222" y="3694430"/>
            <a:ext cx="1807140" cy="2241550"/>
            <a:chOff x="896369" y="4774875"/>
            <a:chExt cx="2263974" cy="1428495"/>
          </a:xfrm>
        </p:grpSpPr>
        <p:grpSp>
          <p:nvGrpSpPr>
            <p:cNvPr id="35852" name="그룹 181"/>
            <p:cNvGrpSpPr/>
            <p:nvPr/>
          </p:nvGrpSpPr>
          <p:grpSpPr>
            <a:xfrm>
              <a:off x="896369" y="4774875"/>
              <a:ext cx="2263974" cy="1428495"/>
              <a:chOff x="774648" y="4771202"/>
              <a:chExt cx="2519397" cy="1554613"/>
            </a:xfrm>
          </p:grpSpPr>
          <p:sp>
            <p:nvSpPr>
              <p:cNvPr id="57" name="모서리가 둥근 직사각형 56"/>
              <p:cNvSpPr/>
              <p:nvPr/>
            </p:nvSpPr>
            <p:spPr>
              <a:xfrm>
                <a:off x="774853" y="4771202"/>
                <a:ext cx="2519960" cy="1509941"/>
              </a:xfrm>
              <a:prstGeom prst="roundRect">
                <a:avLst>
                  <a:gd name="adj" fmla="val 2937"/>
                </a:avLst>
              </a:prstGeom>
              <a:solidFill>
                <a:srgbClr val="0481CE"/>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8" name="모서리가 둥근 직사각형 57"/>
              <p:cNvSpPr/>
              <p:nvPr/>
            </p:nvSpPr>
            <p:spPr>
              <a:xfrm>
                <a:off x="774853" y="4815875"/>
                <a:ext cx="2519960" cy="1509940"/>
              </a:xfrm>
              <a:prstGeom prst="roundRect">
                <a:avLst>
                  <a:gd name="adj" fmla="val 2937"/>
                </a:avLst>
              </a:prstGeom>
              <a:solidFill>
                <a:schemeClr val="bg1">
                  <a:lumMod val="95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9" name="이등변 삼각형 58"/>
              <p:cNvSpPr/>
              <p:nvPr/>
            </p:nvSpPr>
            <p:spPr>
              <a:xfrm rot="10800000">
                <a:off x="822365" y="4874843"/>
                <a:ext cx="2377424" cy="1281216"/>
              </a:xfrm>
              <a:prstGeom prst="triangle">
                <a:avLst>
                  <a:gd name="adj" fmla="val 100000"/>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53" name="타원 52"/>
            <p:cNvSpPr/>
            <p:nvPr/>
          </p:nvSpPr>
          <p:spPr>
            <a:xfrm>
              <a:off x="940890" y="4858615"/>
              <a:ext cx="47622" cy="47616"/>
            </a:xfrm>
            <a:prstGeom prst="ellipse">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4" name="타원 53"/>
            <p:cNvSpPr/>
            <p:nvPr/>
          </p:nvSpPr>
          <p:spPr>
            <a:xfrm>
              <a:off x="3060864" y="4858615"/>
              <a:ext cx="49264" cy="47616"/>
            </a:xfrm>
            <a:prstGeom prst="ellipse">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5" name="타원 54"/>
            <p:cNvSpPr/>
            <p:nvPr/>
          </p:nvSpPr>
          <p:spPr>
            <a:xfrm>
              <a:off x="940890" y="6093360"/>
              <a:ext cx="47622" cy="47616"/>
            </a:xfrm>
            <a:prstGeom prst="ellipse">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6" name="타원 55"/>
            <p:cNvSpPr/>
            <p:nvPr/>
          </p:nvSpPr>
          <p:spPr>
            <a:xfrm>
              <a:off x="3060864" y="6093360"/>
              <a:ext cx="49264" cy="47616"/>
            </a:xfrm>
            <a:prstGeom prst="ellipse">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7" name="그룹 168"/>
          <p:cNvGrpSpPr/>
          <p:nvPr/>
        </p:nvGrpSpPr>
        <p:grpSpPr>
          <a:xfrm>
            <a:off x="331497" y="3700780"/>
            <a:ext cx="1807140" cy="2241550"/>
            <a:chOff x="896369" y="4774875"/>
            <a:chExt cx="2263974" cy="1428495"/>
          </a:xfrm>
        </p:grpSpPr>
        <p:grpSp>
          <p:nvGrpSpPr>
            <p:cNvPr id="9" name="그룹 111"/>
            <p:cNvGrpSpPr/>
            <p:nvPr/>
          </p:nvGrpSpPr>
          <p:grpSpPr>
            <a:xfrm>
              <a:off x="896369" y="4774875"/>
              <a:ext cx="2263974" cy="1428495"/>
              <a:chOff x="774648" y="4771202"/>
              <a:chExt cx="2519397" cy="1554613"/>
            </a:xfrm>
          </p:grpSpPr>
          <p:sp>
            <p:nvSpPr>
              <p:cNvPr id="11" name="모서리가 둥근 직사각형 34"/>
              <p:cNvSpPr/>
              <p:nvPr/>
            </p:nvSpPr>
            <p:spPr>
              <a:xfrm>
                <a:off x="774853" y="4771202"/>
                <a:ext cx="2519960" cy="1509941"/>
              </a:xfrm>
              <a:prstGeom prst="roundRect">
                <a:avLst>
                  <a:gd name="adj" fmla="val 2937"/>
                </a:avLst>
              </a:prstGeom>
              <a:solidFill>
                <a:srgbClr val="0A467C"/>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3" name="모서리가 둥근 직사각형 35"/>
              <p:cNvSpPr/>
              <p:nvPr/>
            </p:nvSpPr>
            <p:spPr>
              <a:xfrm>
                <a:off x="774853" y="4815875"/>
                <a:ext cx="2519960" cy="1509940"/>
              </a:xfrm>
              <a:prstGeom prst="roundRect">
                <a:avLst>
                  <a:gd name="adj" fmla="val 2937"/>
                </a:avLst>
              </a:prstGeom>
              <a:solidFill>
                <a:schemeClr val="bg1">
                  <a:lumMod val="95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5" name="이등변 삼각형 36"/>
              <p:cNvSpPr/>
              <p:nvPr/>
            </p:nvSpPr>
            <p:spPr>
              <a:xfrm rot="10800000">
                <a:off x="822365" y="4874843"/>
                <a:ext cx="2377424" cy="1281216"/>
              </a:xfrm>
              <a:prstGeom prst="triangle">
                <a:avLst>
                  <a:gd name="adj" fmla="val 100000"/>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19" name="타원 30"/>
            <p:cNvSpPr/>
            <p:nvPr/>
          </p:nvSpPr>
          <p:spPr>
            <a:xfrm>
              <a:off x="940890" y="4858615"/>
              <a:ext cx="47622" cy="47616"/>
            </a:xfrm>
            <a:prstGeom prst="ellipse">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0" name="타원 31"/>
            <p:cNvSpPr/>
            <p:nvPr/>
          </p:nvSpPr>
          <p:spPr>
            <a:xfrm>
              <a:off x="3060864" y="4858615"/>
              <a:ext cx="49264" cy="47616"/>
            </a:xfrm>
            <a:prstGeom prst="ellipse">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1" name="타원 32"/>
            <p:cNvSpPr/>
            <p:nvPr/>
          </p:nvSpPr>
          <p:spPr>
            <a:xfrm>
              <a:off x="940890" y="6093360"/>
              <a:ext cx="47622" cy="47616"/>
            </a:xfrm>
            <a:prstGeom prst="ellipse">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2" name="타원 33"/>
            <p:cNvSpPr/>
            <p:nvPr/>
          </p:nvSpPr>
          <p:spPr>
            <a:xfrm>
              <a:off x="3060864" y="6093360"/>
              <a:ext cx="49264" cy="47616"/>
            </a:xfrm>
            <a:prstGeom prst="ellipse">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23" name="그룹 168"/>
          <p:cNvGrpSpPr/>
          <p:nvPr/>
        </p:nvGrpSpPr>
        <p:grpSpPr>
          <a:xfrm>
            <a:off x="2601622" y="1405890"/>
            <a:ext cx="1807140" cy="2241550"/>
            <a:chOff x="896369" y="4774875"/>
            <a:chExt cx="2263974" cy="1428495"/>
          </a:xfrm>
        </p:grpSpPr>
        <p:grpSp>
          <p:nvGrpSpPr>
            <p:cNvPr id="24" name="그룹 111"/>
            <p:cNvGrpSpPr/>
            <p:nvPr/>
          </p:nvGrpSpPr>
          <p:grpSpPr>
            <a:xfrm>
              <a:off x="896369" y="4774875"/>
              <a:ext cx="2263974" cy="1428495"/>
              <a:chOff x="774648" y="4771202"/>
              <a:chExt cx="2519397" cy="1554613"/>
            </a:xfrm>
          </p:grpSpPr>
          <p:sp>
            <p:nvSpPr>
              <p:cNvPr id="25" name="모서리가 둥근 직사각형 34"/>
              <p:cNvSpPr/>
              <p:nvPr/>
            </p:nvSpPr>
            <p:spPr>
              <a:xfrm>
                <a:off x="774853" y="4771202"/>
                <a:ext cx="2519960" cy="1509941"/>
              </a:xfrm>
              <a:prstGeom prst="roundRect">
                <a:avLst>
                  <a:gd name="adj" fmla="val 2937"/>
                </a:avLst>
              </a:prstGeom>
              <a:solidFill>
                <a:srgbClr val="0A467C"/>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6" name="모서리가 둥근 직사각형 35"/>
              <p:cNvSpPr/>
              <p:nvPr/>
            </p:nvSpPr>
            <p:spPr>
              <a:xfrm>
                <a:off x="774853" y="4815875"/>
                <a:ext cx="2519960" cy="1509940"/>
              </a:xfrm>
              <a:prstGeom prst="roundRect">
                <a:avLst>
                  <a:gd name="adj" fmla="val 2937"/>
                </a:avLst>
              </a:prstGeom>
              <a:solidFill>
                <a:schemeClr val="bg1">
                  <a:lumMod val="95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7" name="이등변 삼각형 36"/>
              <p:cNvSpPr/>
              <p:nvPr/>
            </p:nvSpPr>
            <p:spPr>
              <a:xfrm rot="10800000">
                <a:off x="822365" y="4874843"/>
                <a:ext cx="2377424" cy="1281216"/>
              </a:xfrm>
              <a:prstGeom prst="triangle">
                <a:avLst>
                  <a:gd name="adj" fmla="val 100000"/>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39" name="타원 30"/>
            <p:cNvSpPr/>
            <p:nvPr/>
          </p:nvSpPr>
          <p:spPr>
            <a:xfrm>
              <a:off x="940890" y="4858615"/>
              <a:ext cx="47622" cy="47616"/>
            </a:xfrm>
            <a:prstGeom prst="ellipse">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9" name="타원 31"/>
            <p:cNvSpPr/>
            <p:nvPr/>
          </p:nvSpPr>
          <p:spPr>
            <a:xfrm>
              <a:off x="3060864" y="4858615"/>
              <a:ext cx="49264" cy="47616"/>
            </a:xfrm>
            <a:prstGeom prst="ellipse">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0" name="타원 32"/>
            <p:cNvSpPr/>
            <p:nvPr/>
          </p:nvSpPr>
          <p:spPr>
            <a:xfrm>
              <a:off x="940890" y="6093360"/>
              <a:ext cx="47622" cy="47616"/>
            </a:xfrm>
            <a:prstGeom prst="ellipse">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0" name="타원 33"/>
            <p:cNvSpPr/>
            <p:nvPr/>
          </p:nvSpPr>
          <p:spPr>
            <a:xfrm>
              <a:off x="3060864" y="6093360"/>
              <a:ext cx="49264" cy="47616"/>
            </a:xfrm>
            <a:prstGeom prst="ellipse">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63" name="그룹 169"/>
          <p:cNvGrpSpPr/>
          <p:nvPr/>
        </p:nvGrpSpPr>
        <p:grpSpPr>
          <a:xfrm>
            <a:off x="4878097" y="1402715"/>
            <a:ext cx="1807140" cy="2232025"/>
            <a:chOff x="896369" y="4781221"/>
            <a:chExt cx="2263974" cy="1422147"/>
          </a:xfrm>
        </p:grpSpPr>
        <p:grpSp>
          <p:nvGrpSpPr>
            <p:cNvPr id="64" name="그룹 170"/>
            <p:cNvGrpSpPr/>
            <p:nvPr/>
          </p:nvGrpSpPr>
          <p:grpSpPr>
            <a:xfrm>
              <a:off x="896369" y="4781221"/>
              <a:ext cx="2263974" cy="1422147"/>
              <a:chOff x="774648" y="4778110"/>
              <a:chExt cx="2519397" cy="1547705"/>
            </a:xfrm>
          </p:grpSpPr>
          <p:sp>
            <p:nvSpPr>
              <p:cNvPr id="65" name="모서리가 둥근 직사각형 45"/>
              <p:cNvSpPr/>
              <p:nvPr/>
            </p:nvSpPr>
            <p:spPr>
              <a:xfrm>
                <a:off x="774853" y="4778110"/>
                <a:ext cx="2519960" cy="1510175"/>
              </a:xfrm>
              <a:prstGeom prst="roundRect">
                <a:avLst>
                  <a:gd name="adj" fmla="val 2937"/>
                </a:avLst>
              </a:prstGeom>
              <a:solidFill>
                <a:srgbClr val="0365A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7" name="모서리가 둥근 직사각형 46"/>
              <p:cNvSpPr/>
              <p:nvPr/>
            </p:nvSpPr>
            <p:spPr>
              <a:xfrm>
                <a:off x="774853" y="4815642"/>
                <a:ext cx="2519960" cy="1510173"/>
              </a:xfrm>
              <a:prstGeom prst="roundRect">
                <a:avLst>
                  <a:gd name="adj" fmla="val 2937"/>
                </a:avLst>
              </a:prstGeom>
              <a:solidFill>
                <a:schemeClr val="bg1">
                  <a:lumMod val="95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8" name="이등변 삼각형 47"/>
              <p:cNvSpPr/>
              <p:nvPr/>
            </p:nvSpPr>
            <p:spPr>
              <a:xfrm rot="10800000">
                <a:off x="822365" y="4876406"/>
                <a:ext cx="2377424" cy="1279627"/>
              </a:xfrm>
              <a:prstGeom prst="triangle">
                <a:avLst>
                  <a:gd name="adj" fmla="val 100000"/>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71" name="타원 41"/>
            <p:cNvSpPr/>
            <p:nvPr/>
          </p:nvSpPr>
          <p:spPr>
            <a:xfrm>
              <a:off x="940890" y="4858405"/>
              <a:ext cx="47622" cy="47623"/>
            </a:xfrm>
            <a:prstGeom prst="ellipse">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2" name="타원 42"/>
            <p:cNvSpPr/>
            <p:nvPr/>
          </p:nvSpPr>
          <p:spPr>
            <a:xfrm>
              <a:off x="3060864" y="4858405"/>
              <a:ext cx="49264" cy="47623"/>
            </a:xfrm>
            <a:prstGeom prst="ellipse">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3" name="타원 43"/>
            <p:cNvSpPr/>
            <p:nvPr/>
          </p:nvSpPr>
          <p:spPr>
            <a:xfrm>
              <a:off x="940890" y="6093341"/>
              <a:ext cx="47622" cy="47623"/>
            </a:xfrm>
            <a:prstGeom prst="ellipse">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4" name="타원 44"/>
            <p:cNvSpPr/>
            <p:nvPr/>
          </p:nvSpPr>
          <p:spPr>
            <a:xfrm>
              <a:off x="3060864" y="6093341"/>
              <a:ext cx="49264" cy="47623"/>
            </a:xfrm>
            <a:prstGeom prst="ellipse">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75" name="그룹 180"/>
          <p:cNvGrpSpPr/>
          <p:nvPr/>
        </p:nvGrpSpPr>
        <p:grpSpPr>
          <a:xfrm>
            <a:off x="7148222" y="1399540"/>
            <a:ext cx="1807140" cy="2241550"/>
            <a:chOff x="896369" y="4774875"/>
            <a:chExt cx="2263974" cy="1428495"/>
          </a:xfrm>
        </p:grpSpPr>
        <p:grpSp>
          <p:nvGrpSpPr>
            <p:cNvPr id="76" name="그룹 181"/>
            <p:cNvGrpSpPr/>
            <p:nvPr/>
          </p:nvGrpSpPr>
          <p:grpSpPr>
            <a:xfrm>
              <a:off x="896369" y="4774875"/>
              <a:ext cx="2263974" cy="1428495"/>
              <a:chOff x="774648" y="4771202"/>
              <a:chExt cx="2519397" cy="1554613"/>
            </a:xfrm>
          </p:grpSpPr>
          <p:sp>
            <p:nvSpPr>
              <p:cNvPr id="77" name="모서리가 둥근 직사각형 56"/>
              <p:cNvSpPr/>
              <p:nvPr/>
            </p:nvSpPr>
            <p:spPr>
              <a:xfrm>
                <a:off x="774853" y="4771202"/>
                <a:ext cx="2519960" cy="1509941"/>
              </a:xfrm>
              <a:prstGeom prst="roundRect">
                <a:avLst>
                  <a:gd name="adj" fmla="val 2937"/>
                </a:avLst>
              </a:prstGeom>
              <a:solidFill>
                <a:srgbClr val="0481CE"/>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8" name="모서리가 둥근 직사각형 57"/>
              <p:cNvSpPr/>
              <p:nvPr/>
            </p:nvSpPr>
            <p:spPr>
              <a:xfrm>
                <a:off x="774853" y="4815875"/>
                <a:ext cx="2519960" cy="1509940"/>
              </a:xfrm>
              <a:prstGeom prst="roundRect">
                <a:avLst>
                  <a:gd name="adj" fmla="val 2937"/>
                </a:avLst>
              </a:prstGeom>
              <a:solidFill>
                <a:schemeClr val="bg1">
                  <a:lumMod val="95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9" name="이등변 삼각형 58"/>
              <p:cNvSpPr/>
              <p:nvPr/>
            </p:nvSpPr>
            <p:spPr>
              <a:xfrm rot="10800000">
                <a:off x="822365" y="4874843"/>
                <a:ext cx="2377424" cy="1281216"/>
              </a:xfrm>
              <a:prstGeom prst="triangle">
                <a:avLst>
                  <a:gd name="adj" fmla="val 100000"/>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82" name="타원 52"/>
            <p:cNvSpPr/>
            <p:nvPr/>
          </p:nvSpPr>
          <p:spPr>
            <a:xfrm>
              <a:off x="940890" y="4858615"/>
              <a:ext cx="47622" cy="47616"/>
            </a:xfrm>
            <a:prstGeom prst="ellipse">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3" name="타원 53"/>
            <p:cNvSpPr/>
            <p:nvPr/>
          </p:nvSpPr>
          <p:spPr>
            <a:xfrm>
              <a:off x="3060864" y="4858615"/>
              <a:ext cx="49264" cy="47616"/>
            </a:xfrm>
            <a:prstGeom prst="ellipse">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4" name="타원 54"/>
            <p:cNvSpPr/>
            <p:nvPr/>
          </p:nvSpPr>
          <p:spPr>
            <a:xfrm>
              <a:off x="940890" y="6093360"/>
              <a:ext cx="47622" cy="47616"/>
            </a:xfrm>
            <a:prstGeom prst="ellipse">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5" name="타원 55"/>
            <p:cNvSpPr/>
            <p:nvPr/>
          </p:nvSpPr>
          <p:spPr>
            <a:xfrm>
              <a:off x="3060864" y="6093360"/>
              <a:ext cx="49264" cy="47616"/>
            </a:xfrm>
            <a:prstGeom prst="ellipse">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86" name="그룹 168"/>
          <p:cNvGrpSpPr/>
          <p:nvPr/>
        </p:nvGrpSpPr>
        <p:grpSpPr>
          <a:xfrm>
            <a:off x="331497" y="1405890"/>
            <a:ext cx="1807140" cy="2241550"/>
            <a:chOff x="896369" y="4774875"/>
            <a:chExt cx="2263974" cy="1428495"/>
          </a:xfrm>
        </p:grpSpPr>
        <p:grpSp>
          <p:nvGrpSpPr>
            <p:cNvPr id="87" name="그룹 111"/>
            <p:cNvGrpSpPr/>
            <p:nvPr/>
          </p:nvGrpSpPr>
          <p:grpSpPr>
            <a:xfrm>
              <a:off x="896369" y="4774875"/>
              <a:ext cx="2263974" cy="1428495"/>
              <a:chOff x="774648" y="4771202"/>
              <a:chExt cx="2519397" cy="1554613"/>
            </a:xfrm>
          </p:grpSpPr>
          <p:sp>
            <p:nvSpPr>
              <p:cNvPr id="88" name="모서리가 둥근 직사각형 34"/>
              <p:cNvSpPr/>
              <p:nvPr/>
            </p:nvSpPr>
            <p:spPr>
              <a:xfrm>
                <a:off x="774853" y="4771202"/>
                <a:ext cx="2519960" cy="1509941"/>
              </a:xfrm>
              <a:prstGeom prst="roundRect">
                <a:avLst>
                  <a:gd name="adj" fmla="val 2937"/>
                </a:avLst>
              </a:prstGeom>
              <a:solidFill>
                <a:srgbClr val="0A467C"/>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9" name="모서리가 둥근 직사각형 35"/>
              <p:cNvSpPr/>
              <p:nvPr/>
            </p:nvSpPr>
            <p:spPr>
              <a:xfrm>
                <a:off x="774853" y="4815875"/>
                <a:ext cx="2519960" cy="1509940"/>
              </a:xfrm>
              <a:prstGeom prst="roundRect">
                <a:avLst>
                  <a:gd name="adj" fmla="val 2937"/>
                </a:avLst>
              </a:prstGeom>
              <a:solidFill>
                <a:schemeClr val="bg1">
                  <a:lumMod val="95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0" name="이등변 삼각형 36"/>
              <p:cNvSpPr/>
              <p:nvPr/>
            </p:nvSpPr>
            <p:spPr>
              <a:xfrm rot="10800000">
                <a:off x="822365" y="4874843"/>
                <a:ext cx="2377424" cy="1281216"/>
              </a:xfrm>
              <a:prstGeom prst="triangle">
                <a:avLst>
                  <a:gd name="adj" fmla="val 100000"/>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93" name="타원 30"/>
            <p:cNvSpPr/>
            <p:nvPr/>
          </p:nvSpPr>
          <p:spPr>
            <a:xfrm>
              <a:off x="940890" y="4858615"/>
              <a:ext cx="47622" cy="47616"/>
            </a:xfrm>
            <a:prstGeom prst="ellipse">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4" name="타원 31"/>
            <p:cNvSpPr/>
            <p:nvPr/>
          </p:nvSpPr>
          <p:spPr>
            <a:xfrm>
              <a:off x="3060864" y="4858615"/>
              <a:ext cx="49264" cy="47616"/>
            </a:xfrm>
            <a:prstGeom prst="ellipse">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5" name="타원 32"/>
            <p:cNvSpPr/>
            <p:nvPr/>
          </p:nvSpPr>
          <p:spPr>
            <a:xfrm>
              <a:off x="940890" y="6093360"/>
              <a:ext cx="47622" cy="47616"/>
            </a:xfrm>
            <a:prstGeom prst="ellipse">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6" name="타원 33"/>
            <p:cNvSpPr/>
            <p:nvPr/>
          </p:nvSpPr>
          <p:spPr>
            <a:xfrm>
              <a:off x="3060864" y="6093360"/>
              <a:ext cx="49264" cy="47616"/>
            </a:xfrm>
            <a:prstGeom prst="ellipse">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97" name="副标题 53"/>
          <p:cNvSpPr>
            <a:spLocks noGrp="1"/>
          </p:cNvSpPr>
          <p:nvPr/>
        </p:nvSpPr>
        <p:spPr>
          <a:xfrm>
            <a:off x="427990" y="1524000"/>
            <a:ext cx="1614805" cy="1648460"/>
          </a:xfrm>
          <a:prstGeom prst="rect">
            <a:avLst/>
          </a:prstGeom>
          <a:noFill/>
          <a:ln w="9525">
            <a:noFill/>
          </a:ln>
        </p:spPr>
        <p:txBody>
          <a:bodyPr vert="horz" wrap="square" lIns="91440" tIns="45720" rIns="91440" bIns="45720" anchor="t">
            <a:noAutofit/>
          </a:bodyPr>
          <a:lstStyle>
            <a:lvl1pPr marL="342900" indent="-342900" algn="l" rtl="0" fontAlgn="base" latinLnBrk="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latinLnBrk="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latinLnBrk="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latinLnBrk="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latinLnBrk="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indent="0" defTabSz="914400" eaLnBrk="1" fontAlgn="auto" latinLnBrk="1" hangingPunct="1">
              <a:spcBef>
                <a:spcPts val="0"/>
              </a:spcBef>
              <a:spcAft>
                <a:spcPts val="0"/>
              </a:spcAft>
              <a:buClrTx/>
              <a:buSzTx/>
              <a:buFontTx/>
              <a:buNone/>
              <a:defRPr/>
            </a:pPr>
            <a:r>
              <a:rPr lang="zh-CN" sz="1600" b="1" noProof="0">
                <a:ln>
                  <a:noFill/>
                </a:ln>
                <a:solidFill>
                  <a:srgbClr val="0365A1"/>
                </a:solidFill>
                <a:effectLst/>
                <a:uLnTx/>
                <a:uFillTx/>
                <a:latin typeface="微软雅黑" panose="020B0503020204020204" charset="-122"/>
                <a:ea typeface="微软雅黑" panose="020B0503020204020204" charset="-122"/>
                <a:cs typeface="Arial" panose="020B0604020202020204" pitchFamily="34" charset="0"/>
                <a:sym typeface="+mn-ea"/>
              </a:rPr>
              <a:t>船舶结构</a:t>
            </a:r>
            <a:endParaRPr sz="160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sym typeface="+mn-ea"/>
            </a:endParaRPr>
          </a:p>
          <a:p>
            <a:pPr marL="0" marR="0" indent="0" defTabSz="914400" eaLnBrk="1" fontAlgn="auto" latinLnBrk="1" hangingPunct="1">
              <a:spcBef>
                <a:spcPts val="0"/>
              </a:spcBef>
              <a:spcAft>
                <a:spcPts val="0"/>
              </a:spcAft>
              <a:buClrTx/>
              <a:buSzTx/>
              <a:buFontTx/>
              <a:buNone/>
              <a:defRPr/>
            </a:pPr>
            <a:r>
              <a:rPr sz="160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sym typeface="+mn-ea"/>
              </a:rPr>
              <a:t>应为现有集装箱船(不包括开敞式集装箱船)，或者新建、改建的专门用于液化天然气罐柜运输的船舶</a:t>
            </a:r>
            <a:r>
              <a:rPr lang="zh-CN" sz="160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sym typeface="+mn-ea"/>
              </a:rPr>
              <a:t>。</a:t>
            </a:r>
            <a:endParaRPr lang="zh-CN" sz="160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sym typeface="+mn-ea"/>
            </a:endParaRPr>
          </a:p>
        </p:txBody>
      </p:sp>
      <p:sp>
        <p:nvSpPr>
          <p:cNvPr id="99" name="副标题 53"/>
          <p:cNvSpPr>
            <a:spLocks noGrp="1"/>
          </p:cNvSpPr>
          <p:nvPr/>
        </p:nvSpPr>
        <p:spPr>
          <a:xfrm>
            <a:off x="2717800" y="1543050"/>
            <a:ext cx="1614805" cy="1648460"/>
          </a:xfrm>
          <a:prstGeom prst="rect">
            <a:avLst/>
          </a:prstGeom>
          <a:noFill/>
          <a:ln w="9525">
            <a:noFill/>
          </a:ln>
        </p:spPr>
        <p:txBody>
          <a:bodyPr vert="horz" wrap="square" lIns="91440" tIns="45720" rIns="91440" bIns="45720" anchor="t">
            <a:noAutofit/>
          </a:bodyPr>
          <a:lstStyle>
            <a:lvl1pPr marL="342900" indent="-342900" algn="l" rtl="0" fontAlgn="base" latinLnBrk="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latinLnBrk="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latinLnBrk="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latinLnBrk="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latinLnBrk="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indent="0" defTabSz="914400" eaLnBrk="1" fontAlgn="auto" latinLnBrk="1" hangingPunct="1">
              <a:spcBef>
                <a:spcPts val="0"/>
              </a:spcBef>
              <a:spcAft>
                <a:spcPts val="0"/>
              </a:spcAft>
              <a:buClrTx/>
              <a:buSzTx/>
              <a:buFontTx/>
              <a:buNone/>
              <a:defRPr/>
            </a:pPr>
            <a:r>
              <a:rPr lang="zh-CN" sz="1600" b="1" noProof="0">
                <a:ln>
                  <a:noFill/>
                </a:ln>
                <a:solidFill>
                  <a:srgbClr val="0365A1"/>
                </a:solidFill>
                <a:effectLst/>
                <a:uLnTx/>
                <a:uFillTx/>
                <a:latin typeface="微软雅黑" panose="020B0503020204020204" charset="-122"/>
                <a:ea typeface="微软雅黑" panose="020B0503020204020204" charset="-122"/>
                <a:cs typeface="Arial" panose="020B0604020202020204" pitchFamily="34" charset="0"/>
                <a:sym typeface="+mn-ea"/>
              </a:rPr>
              <a:t>适装证书</a:t>
            </a:r>
            <a:endParaRPr lang="zh-CN" sz="160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sym typeface="+mn-ea"/>
            </a:endParaRPr>
          </a:p>
          <a:p>
            <a:pPr marL="0" marR="0" indent="0" defTabSz="914400" eaLnBrk="1" fontAlgn="auto" latinLnBrk="1" hangingPunct="1">
              <a:spcBef>
                <a:spcPts val="0"/>
              </a:spcBef>
              <a:spcAft>
                <a:spcPts val="0"/>
              </a:spcAft>
              <a:buClrTx/>
              <a:buSzTx/>
              <a:buFontTx/>
              <a:buNone/>
              <a:defRPr/>
            </a:pPr>
            <a:r>
              <a:rPr sz="160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sym typeface="+mn-ea"/>
              </a:rPr>
              <a:t>按照规定持有有效的船舶载运危险货物适装证书</a:t>
            </a:r>
            <a:r>
              <a:rPr lang="zh-CN" sz="160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sym typeface="+mn-ea"/>
              </a:rPr>
              <a:t>。</a:t>
            </a:r>
            <a:endParaRPr lang="zh-CN" sz="160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sym typeface="+mn-ea"/>
            </a:endParaRPr>
          </a:p>
        </p:txBody>
      </p:sp>
      <p:sp>
        <p:nvSpPr>
          <p:cNvPr id="101" name="副标题 53"/>
          <p:cNvSpPr>
            <a:spLocks noGrp="1"/>
          </p:cNvSpPr>
          <p:nvPr/>
        </p:nvSpPr>
        <p:spPr>
          <a:xfrm>
            <a:off x="4991100" y="1541145"/>
            <a:ext cx="1614805" cy="1648460"/>
          </a:xfrm>
          <a:prstGeom prst="rect">
            <a:avLst/>
          </a:prstGeom>
          <a:noFill/>
          <a:ln w="9525">
            <a:noFill/>
          </a:ln>
        </p:spPr>
        <p:txBody>
          <a:bodyPr vert="horz" wrap="square" lIns="91440" tIns="45720" rIns="91440" bIns="45720" anchor="t">
            <a:noAutofit/>
          </a:bodyPr>
          <a:lstStyle>
            <a:lvl1pPr marL="342900" indent="-342900" algn="l" rtl="0" fontAlgn="base" latinLnBrk="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latinLnBrk="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latinLnBrk="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latinLnBrk="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latinLnBrk="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indent="0" defTabSz="914400" eaLnBrk="1" fontAlgn="auto" latinLnBrk="1" hangingPunct="1">
              <a:spcBef>
                <a:spcPts val="0"/>
              </a:spcBef>
              <a:spcAft>
                <a:spcPts val="0"/>
              </a:spcAft>
              <a:buClrTx/>
              <a:buSzTx/>
              <a:buFontTx/>
              <a:buNone/>
              <a:defRPr/>
            </a:pPr>
            <a:r>
              <a:rPr lang="zh-CN" sz="1600" b="1" noProof="0">
                <a:ln>
                  <a:noFill/>
                </a:ln>
                <a:solidFill>
                  <a:srgbClr val="0365A1"/>
                </a:solidFill>
                <a:effectLst/>
                <a:uLnTx/>
                <a:uFillTx/>
                <a:latin typeface="微软雅黑" panose="020B0503020204020204" charset="-122"/>
                <a:ea typeface="微软雅黑" panose="020B0503020204020204" charset="-122"/>
                <a:cs typeface="Arial" panose="020B0604020202020204" pitchFamily="34" charset="0"/>
                <a:sym typeface="+mn-ea"/>
              </a:rPr>
              <a:t>积载隔离</a:t>
            </a:r>
            <a:endParaRPr lang="zh-CN" sz="160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sym typeface="+mn-ea"/>
            </a:endParaRPr>
          </a:p>
          <a:p>
            <a:pPr marL="0" marR="0" indent="0" defTabSz="914400" eaLnBrk="1" fontAlgn="auto" latinLnBrk="1" hangingPunct="1">
              <a:spcBef>
                <a:spcPts val="0"/>
              </a:spcBef>
              <a:spcAft>
                <a:spcPts val="0"/>
              </a:spcAft>
              <a:buClrTx/>
              <a:buSzTx/>
              <a:buFontTx/>
              <a:buNone/>
              <a:defRPr/>
            </a:pPr>
            <a:r>
              <a:rPr sz="160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sym typeface="+mn-ea"/>
              </a:rPr>
              <a:t>符合</a:t>
            </a:r>
            <a:r>
              <a:rPr lang="zh-CN" sz="160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sym typeface="+mn-ea"/>
              </a:rPr>
              <a:t>相关</a:t>
            </a:r>
            <a:r>
              <a:rPr sz="160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sym typeface="+mn-ea"/>
              </a:rPr>
              <a:t>积载与隔离的规定，便于在航行中对罐柜进行监控，在紧急状况下开展应急操作</a:t>
            </a:r>
            <a:r>
              <a:rPr lang="zh-CN" sz="160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sym typeface="+mn-ea"/>
              </a:rPr>
              <a:t>。</a:t>
            </a:r>
            <a:endParaRPr lang="zh-CN" sz="160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sym typeface="+mn-ea"/>
            </a:endParaRPr>
          </a:p>
        </p:txBody>
      </p:sp>
      <p:sp>
        <p:nvSpPr>
          <p:cNvPr id="102" name="副标题 53"/>
          <p:cNvSpPr>
            <a:spLocks noGrp="1"/>
          </p:cNvSpPr>
          <p:nvPr/>
        </p:nvSpPr>
        <p:spPr>
          <a:xfrm>
            <a:off x="7261225" y="1548765"/>
            <a:ext cx="1614805" cy="1648460"/>
          </a:xfrm>
          <a:prstGeom prst="rect">
            <a:avLst/>
          </a:prstGeom>
          <a:noFill/>
          <a:ln w="9525">
            <a:noFill/>
          </a:ln>
        </p:spPr>
        <p:txBody>
          <a:bodyPr vert="horz" wrap="square" lIns="91440" tIns="45720" rIns="91440" bIns="45720" anchor="t">
            <a:noAutofit/>
          </a:bodyPr>
          <a:lstStyle>
            <a:lvl1pPr marL="342900" indent="-342900" algn="l" rtl="0" fontAlgn="base" latinLnBrk="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latinLnBrk="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latinLnBrk="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latinLnBrk="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latinLnBrk="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indent="0" defTabSz="914400" eaLnBrk="1" fontAlgn="auto" latinLnBrk="1" hangingPunct="1">
              <a:spcBef>
                <a:spcPts val="0"/>
              </a:spcBef>
              <a:spcAft>
                <a:spcPts val="0"/>
              </a:spcAft>
              <a:buClrTx/>
              <a:buSzTx/>
              <a:buFontTx/>
              <a:buNone/>
              <a:defRPr/>
            </a:pPr>
            <a:r>
              <a:rPr lang="zh-CN" sz="1600" b="1" noProof="0">
                <a:ln>
                  <a:noFill/>
                </a:ln>
                <a:solidFill>
                  <a:srgbClr val="0365A1"/>
                </a:solidFill>
                <a:effectLst/>
                <a:uLnTx/>
                <a:uFillTx/>
                <a:latin typeface="微软雅黑" panose="020B0503020204020204" charset="-122"/>
                <a:ea typeface="微软雅黑" panose="020B0503020204020204" charset="-122"/>
                <a:cs typeface="Arial" panose="020B0604020202020204" pitchFamily="34" charset="0"/>
                <a:sym typeface="+mn-ea"/>
              </a:rPr>
              <a:t>距离要求</a:t>
            </a:r>
            <a:endParaRPr lang="zh-CN" sz="160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sym typeface="+mn-ea"/>
            </a:endParaRPr>
          </a:p>
          <a:p>
            <a:pPr marL="0" marR="0" indent="0" defTabSz="914400" eaLnBrk="1" fontAlgn="auto" latinLnBrk="1" hangingPunct="1">
              <a:spcBef>
                <a:spcPts val="0"/>
              </a:spcBef>
              <a:spcAft>
                <a:spcPts val="0"/>
              </a:spcAft>
              <a:buClrTx/>
              <a:buSzTx/>
              <a:buFontTx/>
              <a:buNone/>
              <a:defRPr/>
            </a:pPr>
            <a:r>
              <a:rPr sz="160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sym typeface="+mn-ea"/>
              </a:rPr>
              <a:t>提出了罐柜与生活处所、船舷的最小距离</a:t>
            </a:r>
            <a:r>
              <a:rPr lang="zh-CN" sz="160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sym typeface="+mn-ea"/>
              </a:rPr>
              <a:t>。</a:t>
            </a:r>
            <a:endParaRPr lang="zh-CN" sz="160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sym typeface="+mn-ea"/>
            </a:endParaRPr>
          </a:p>
        </p:txBody>
      </p:sp>
      <p:sp>
        <p:nvSpPr>
          <p:cNvPr id="103" name="副标题 53"/>
          <p:cNvSpPr>
            <a:spLocks noGrp="1"/>
          </p:cNvSpPr>
          <p:nvPr/>
        </p:nvSpPr>
        <p:spPr>
          <a:xfrm>
            <a:off x="427990" y="3893820"/>
            <a:ext cx="1614805" cy="1648460"/>
          </a:xfrm>
          <a:prstGeom prst="rect">
            <a:avLst/>
          </a:prstGeom>
          <a:noFill/>
          <a:ln w="9525">
            <a:noFill/>
          </a:ln>
        </p:spPr>
        <p:txBody>
          <a:bodyPr vert="horz" wrap="square" lIns="91440" tIns="45720" rIns="91440" bIns="45720" anchor="t">
            <a:noAutofit/>
          </a:bodyPr>
          <a:lstStyle>
            <a:lvl1pPr marL="342900" indent="-342900" algn="l" rtl="0" fontAlgn="base" latinLnBrk="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latinLnBrk="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latinLnBrk="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latinLnBrk="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latinLnBrk="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indent="0" defTabSz="914400" eaLnBrk="1" fontAlgn="auto" latinLnBrk="1" hangingPunct="1">
              <a:spcBef>
                <a:spcPts val="0"/>
              </a:spcBef>
              <a:spcAft>
                <a:spcPts val="0"/>
              </a:spcAft>
              <a:buClrTx/>
              <a:buSzTx/>
              <a:buFontTx/>
              <a:buNone/>
              <a:defRPr/>
            </a:pPr>
            <a:r>
              <a:rPr lang="zh-CN" sz="1600" b="1" noProof="0">
                <a:ln>
                  <a:noFill/>
                </a:ln>
                <a:solidFill>
                  <a:srgbClr val="0365A1"/>
                </a:solidFill>
                <a:effectLst/>
                <a:uLnTx/>
                <a:uFillTx/>
                <a:latin typeface="微软雅黑" panose="020B0503020204020204" charset="-122"/>
                <a:ea typeface="微软雅黑" panose="020B0503020204020204" charset="-122"/>
                <a:cs typeface="Arial" panose="020B0604020202020204" pitchFamily="34" charset="0"/>
                <a:sym typeface="+mn-ea"/>
              </a:rPr>
              <a:t>防止低温损伤</a:t>
            </a:r>
            <a:endParaRPr sz="160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sym typeface="+mn-ea"/>
            </a:endParaRPr>
          </a:p>
          <a:p>
            <a:pPr marL="0" marR="0" indent="0" defTabSz="914400" eaLnBrk="1" fontAlgn="auto" latinLnBrk="1" hangingPunct="1">
              <a:spcBef>
                <a:spcPts val="0"/>
              </a:spcBef>
              <a:spcAft>
                <a:spcPts val="0"/>
              </a:spcAft>
              <a:buClrTx/>
              <a:buSzTx/>
              <a:buFontTx/>
              <a:buNone/>
              <a:defRPr/>
            </a:pPr>
            <a:r>
              <a:rPr sz="160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sym typeface="+mn-ea"/>
              </a:rPr>
              <a:t>采取防低温损伤措施，设置消防喷淋设备，避免意外泄漏的低温液体与甲板</a:t>
            </a:r>
            <a:r>
              <a:rPr lang="zh-CN" sz="160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sym typeface="+mn-ea"/>
              </a:rPr>
              <a:t>等</a:t>
            </a:r>
            <a:r>
              <a:rPr sz="160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sym typeface="+mn-ea"/>
              </a:rPr>
              <a:t>船体结构发生直接接触</a:t>
            </a:r>
            <a:endParaRPr sz="160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sym typeface="+mn-ea"/>
            </a:endParaRPr>
          </a:p>
        </p:txBody>
      </p:sp>
      <p:sp>
        <p:nvSpPr>
          <p:cNvPr id="104" name="副标题 53"/>
          <p:cNvSpPr>
            <a:spLocks noGrp="1"/>
          </p:cNvSpPr>
          <p:nvPr/>
        </p:nvSpPr>
        <p:spPr>
          <a:xfrm>
            <a:off x="2691130" y="3893820"/>
            <a:ext cx="1614805" cy="1648460"/>
          </a:xfrm>
          <a:prstGeom prst="rect">
            <a:avLst/>
          </a:prstGeom>
          <a:noFill/>
          <a:ln w="9525">
            <a:noFill/>
          </a:ln>
        </p:spPr>
        <p:txBody>
          <a:bodyPr vert="horz" wrap="square" lIns="91440" tIns="45720" rIns="91440" bIns="45720" anchor="t">
            <a:noAutofit/>
          </a:bodyPr>
          <a:lstStyle>
            <a:lvl1pPr marL="342900" indent="-342900" algn="l" rtl="0" fontAlgn="base" latinLnBrk="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latinLnBrk="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latinLnBrk="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latinLnBrk="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latinLnBrk="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indent="0" defTabSz="914400" eaLnBrk="1" fontAlgn="auto" latinLnBrk="1" hangingPunct="1">
              <a:spcBef>
                <a:spcPts val="0"/>
              </a:spcBef>
              <a:spcAft>
                <a:spcPts val="0"/>
              </a:spcAft>
              <a:buClrTx/>
              <a:buSzTx/>
              <a:buFontTx/>
              <a:buNone/>
              <a:defRPr/>
            </a:pPr>
            <a:r>
              <a:rPr lang="zh-CN" sz="1600" b="1" noProof="0">
                <a:ln>
                  <a:noFill/>
                </a:ln>
                <a:solidFill>
                  <a:srgbClr val="0365A1"/>
                </a:solidFill>
                <a:effectLst/>
                <a:uLnTx/>
                <a:uFillTx/>
                <a:latin typeface="微软雅黑" panose="020B0503020204020204" charset="-122"/>
                <a:ea typeface="微软雅黑" panose="020B0503020204020204" charset="-122"/>
                <a:cs typeface="Arial" panose="020B0604020202020204" pitchFamily="34" charset="0"/>
                <a:sym typeface="+mn-ea"/>
              </a:rPr>
              <a:t>安全设备</a:t>
            </a:r>
            <a:endParaRPr lang="zh-CN" sz="160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sym typeface="+mn-ea"/>
            </a:endParaRPr>
          </a:p>
          <a:p>
            <a:pPr marL="0" marR="0" indent="0" defTabSz="914400" eaLnBrk="1" fontAlgn="auto" latinLnBrk="1" hangingPunct="1">
              <a:spcBef>
                <a:spcPts val="0"/>
              </a:spcBef>
              <a:spcAft>
                <a:spcPts val="0"/>
              </a:spcAft>
              <a:buClrTx/>
              <a:buSzTx/>
              <a:buFontTx/>
              <a:buNone/>
              <a:defRPr/>
            </a:pPr>
            <a:r>
              <a:rPr lang="zh-CN" sz="160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sym typeface="+mn-ea"/>
              </a:rPr>
              <a:t>设置有报警功能的</a:t>
            </a:r>
            <a:r>
              <a:rPr lang="en-US" sz="160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sym typeface="+mn-ea"/>
              </a:rPr>
              <a:t>LNG</a:t>
            </a:r>
            <a:r>
              <a:rPr sz="160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sym typeface="+mn-ea"/>
              </a:rPr>
              <a:t>罐柜</a:t>
            </a:r>
            <a:r>
              <a:rPr lang="zh-CN" sz="160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sym typeface="+mn-ea"/>
              </a:rPr>
              <a:t>压力</a:t>
            </a:r>
            <a:r>
              <a:rPr sz="160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sym typeface="+mn-ea"/>
              </a:rPr>
              <a:t>收集设备，面向罐柜的门窗应当能够紧闭，空调系统能够切换至内循环状态</a:t>
            </a:r>
            <a:r>
              <a:rPr lang="zh-CN" sz="160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sym typeface="+mn-ea"/>
              </a:rPr>
              <a:t>。</a:t>
            </a:r>
            <a:endParaRPr lang="zh-CN" sz="160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sym typeface="+mn-ea"/>
            </a:endParaRPr>
          </a:p>
        </p:txBody>
      </p:sp>
      <p:sp>
        <p:nvSpPr>
          <p:cNvPr id="105" name="副标题 53"/>
          <p:cNvSpPr>
            <a:spLocks noGrp="1"/>
          </p:cNvSpPr>
          <p:nvPr/>
        </p:nvSpPr>
        <p:spPr>
          <a:xfrm>
            <a:off x="4958080" y="3893820"/>
            <a:ext cx="1614805" cy="1648460"/>
          </a:xfrm>
          <a:prstGeom prst="rect">
            <a:avLst/>
          </a:prstGeom>
          <a:noFill/>
          <a:ln w="9525">
            <a:noFill/>
          </a:ln>
        </p:spPr>
        <p:txBody>
          <a:bodyPr vert="horz" wrap="square" lIns="91440" tIns="45720" rIns="91440" bIns="45720" anchor="t">
            <a:noAutofit/>
          </a:bodyPr>
          <a:lstStyle>
            <a:lvl1pPr marL="342900" indent="-342900" algn="l" rtl="0" fontAlgn="base" latinLnBrk="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latinLnBrk="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latinLnBrk="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latinLnBrk="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latinLnBrk="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indent="0" defTabSz="914400" eaLnBrk="1" fontAlgn="auto" latinLnBrk="1" hangingPunct="1">
              <a:spcBef>
                <a:spcPts val="0"/>
              </a:spcBef>
              <a:spcAft>
                <a:spcPts val="0"/>
              </a:spcAft>
              <a:buClrTx/>
              <a:buSzTx/>
              <a:buFontTx/>
              <a:buNone/>
              <a:defRPr/>
            </a:pPr>
            <a:r>
              <a:rPr lang="zh-CN" sz="1600" b="1" noProof="0">
                <a:ln>
                  <a:noFill/>
                </a:ln>
                <a:solidFill>
                  <a:srgbClr val="0365A1"/>
                </a:solidFill>
                <a:effectLst/>
                <a:uLnTx/>
                <a:uFillTx/>
                <a:latin typeface="微软雅黑" panose="020B0503020204020204" charset="-122"/>
                <a:ea typeface="微软雅黑" panose="020B0503020204020204" charset="-122"/>
                <a:cs typeface="Arial" panose="020B0604020202020204" pitchFamily="34" charset="0"/>
                <a:sym typeface="+mn-ea"/>
              </a:rPr>
              <a:t>装船前检查</a:t>
            </a:r>
            <a:endParaRPr lang="zh-CN" sz="160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sym typeface="+mn-ea"/>
            </a:endParaRPr>
          </a:p>
          <a:p>
            <a:pPr marL="0" marR="0" indent="0" defTabSz="914400" eaLnBrk="1" fontAlgn="auto" latinLnBrk="1" hangingPunct="1">
              <a:spcBef>
                <a:spcPts val="0"/>
              </a:spcBef>
              <a:spcAft>
                <a:spcPts val="0"/>
              </a:spcAft>
              <a:buClrTx/>
              <a:buSzTx/>
              <a:buFontTx/>
              <a:buNone/>
              <a:defRPr/>
            </a:pPr>
            <a:r>
              <a:rPr sz="160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sym typeface="+mn-ea"/>
              </a:rPr>
              <a:t>对罐柜的检验证书、外观、压力等进行检查，并将检查记录留船备查</a:t>
            </a:r>
            <a:r>
              <a:rPr lang="zh-CN" sz="160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sym typeface="+mn-ea"/>
              </a:rPr>
              <a:t>。</a:t>
            </a:r>
            <a:endParaRPr lang="zh-CN" sz="160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sym typeface="+mn-ea"/>
            </a:endParaRPr>
          </a:p>
        </p:txBody>
      </p:sp>
      <p:sp>
        <p:nvSpPr>
          <p:cNvPr id="106" name="副标题 53"/>
          <p:cNvSpPr>
            <a:spLocks noGrp="1"/>
          </p:cNvSpPr>
          <p:nvPr/>
        </p:nvSpPr>
        <p:spPr>
          <a:xfrm>
            <a:off x="7261225" y="3893820"/>
            <a:ext cx="1614805" cy="1648460"/>
          </a:xfrm>
          <a:prstGeom prst="rect">
            <a:avLst/>
          </a:prstGeom>
          <a:noFill/>
          <a:ln w="9525">
            <a:noFill/>
          </a:ln>
        </p:spPr>
        <p:txBody>
          <a:bodyPr vert="horz" wrap="square" lIns="91440" tIns="45720" rIns="91440" bIns="45720" anchor="t">
            <a:noAutofit/>
          </a:bodyPr>
          <a:lstStyle>
            <a:lvl1pPr marL="342900" indent="-342900" algn="l" rtl="0" fontAlgn="base" latinLnBrk="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latinLnBrk="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latinLnBrk="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latinLnBrk="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latinLnBrk="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indent="0" defTabSz="914400" eaLnBrk="1" fontAlgn="auto" latinLnBrk="1" hangingPunct="1">
              <a:spcBef>
                <a:spcPts val="0"/>
              </a:spcBef>
              <a:spcAft>
                <a:spcPts val="0"/>
              </a:spcAft>
              <a:buClrTx/>
              <a:buSzTx/>
              <a:buFontTx/>
              <a:buNone/>
              <a:defRPr/>
            </a:pPr>
            <a:r>
              <a:rPr lang="zh-CN" sz="1600" b="1" noProof="0">
                <a:ln>
                  <a:noFill/>
                </a:ln>
                <a:solidFill>
                  <a:srgbClr val="0365A1"/>
                </a:solidFill>
                <a:effectLst/>
                <a:uLnTx/>
                <a:uFillTx/>
                <a:latin typeface="微软雅黑" panose="020B0503020204020204" charset="-122"/>
                <a:ea typeface="微软雅黑" panose="020B0503020204020204" charset="-122"/>
                <a:cs typeface="Arial" panose="020B0604020202020204" pitchFamily="34" charset="0"/>
                <a:sym typeface="+mn-ea"/>
              </a:rPr>
              <a:t>拒绝装船情况</a:t>
            </a:r>
            <a:endParaRPr lang="zh-CN" sz="160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sym typeface="+mn-ea"/>
            </a:endParaRPr>
          </a:p>
          <a:p>
            <a:pPr marL="0" marR="0" indent="0" defTabSz="914400" eaLnBrk="1" fontAlgn="auto" latinLnBrk="1" hangingPunct="1">
              <a:spcBef>
                <a:spcPts val="0"/>
              </a:spcBef>
              <a:spcAft>
                <a:spcPts val="0"/>
              </a:spcAft>
              <a:buClrTx/>
              <a:buSzTx/>
              <a:buFontTx/>
              <a:buNone/>
              <a:defRPr/>
            </a:pPr>
            <a:r>
              <a:rPr sz="160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sym typeface="+mn-ea"/>
              </a:rPr>
              <a:t>对液化天然气罐柜不满足《国际危规》和本运输条件要求的，应当拒绝装船。</a:t>
            </a:r>
            <a:endParaRPr sz="160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par>
                                <p:cTn id="11" presetID="22" presetClass="entr" presetSubtype="8"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par>
                                <p:cTn id="14" presetID="22" presetClass="entr" presetSubtype="8"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par>
                                <p:cTn id="17" presetID="22" presetClass="entr" presetSubtype="8"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500"/>
                                        <p:tgtEl>
                                          <p:spTgt spid="23"/>
                                        </p:tgtEl>
                                      </p:cBhvr>
                                    </p:animEffect>
                                  </p:childTnLst>
                                </p:cTn>
                              </p:par>
                              <p:par>
                                <p:cTn id="20" presetID="22" presetClass="entr" presetSubtype="8" fill="hold" nodeType="withEffect">
                                  <p:stCondLst>
                                    <p:cond delay="0"/>
                                  </p:stCondLst>
                                  <p:childTnLst>
                                    <p:set>
                                      <p:cBhvr>
                                        <p:cTn id="21" dur="1" fill="hold">
                                          <p:stCondLst>
                                            <p:cond delay="0"/>
                                          </p:stCondLst>
                                        </p:cTn>
                                        <p:tgtEl>
                                          <p:spTgt spid="63"/>
                                        </p:tgtEl>
                                        <p:attrNameLst>
                                          <p:attrName>style.visibility</p:attrName>
                                        </p:attrNameLst>
                                      </p:cBhvr>
                                      <p:to>
                                        <p:strVal val="visible"/>
                                      </p:to>
                                    </p:set>
                                    <p:animEffect transition="in" filter="wipe(left)">
                                      <p:cBhvr>
                                        <p:cTn id="22" dur="500"/>
                                        <p:tgtEl>
                                          <p:spTgt spid="63"/>
                                        </p:tgtEl>
                                      </p:cBhvr>
                                    </p:animEffect>
                                  </p:childTnLst>
                                </p:cTn>
                              </p:par>
                              <p:par>
                                <p:cTn id="23" presetID="22" presetClass="entr" presetSubtype="8" fill="hold" nodeType="withEffect">
                                  <p:stCondLst>
                                    <p:cond delay="0"/>
                                  </p:stCondLst>
                                  <p:childTnLst>
                                    <p:set>
                                      <p:cBhvr>
                                        <p:cTn id="24" dur="1" fill="hold">
                                          <p:stCondLst>
                                            <p:cond delay="0"/>
                                          </p:stCondLst>
                                        </p:cTn>
                                        <p:tgtEl>
                                          <p:spTgt spid="75"/>
                                        </p:tgtEl>
                                        <p:attrNameLst>
                                          <p:attrName>style.visibility</p:attrName>
                                        </p:attrNameLst>
                                      </p:cBhvr>
                                      <p:to>
                                        <p:strVal val="visible"/>
                                      </p:to>
                                    </p:set>
                                    <p:animEffect transition="in" filter="wipe(left)">
                                      <p:cBhvr>
                                        <p:cTn id="25" dur="500"/>
                                        <p:tgtEl>
                                          <p:spTgt spid="75"/>
                                        </p:tgtEl>
                                      </p:cBhvr>
                                    </p:animEffect>
                                  </p:childTnLst>
                                </p:cTn>
                              </p:par>
                              <p:par>
                                <p:cTn id="26" presetID="22" presetClass="entr" presetSubtype="8" fill="hold" nodeType="with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wipe(left)">
                                      <p:cBhvr>
                                        <p:cTn id="28" dur="500"/>
                                        <p:tgtEl>
                                          <p:spTgt spid="86"/>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97"/>
                                        </p:tgtEl>
                                        <p:attrNameLst>
                                          <p:attrName>style.visibility</p:attrName>
                                        </p:attrNameLst>
                                      </p:cBhvr>
                                      <p:to>
                                        <p:strVal val="visible"/>
                                      </p:to>
                                    </p:set>
                                    <p:animEffect transition="in" filter="wipe(left)">
                                      <p:cBhvr>
                                        <p:cTn id="31" dur="500"/>
                                        <p:tgtEl>
                                          <p:spTgt spid="97"/>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99"/>
                                        </p:tgtEl>
                                        <p:attrNameLst>
                                          <p:attrName>style.visibility</p:attrName>
                                        </p:attrNameLst>
                                      </p:cBhvr>
                                      <p:to>
                                        <p:strVal val="visible"/>
                                      </p:to>
                                    </p:set>
                                    <p:animEffect transition="in" filter="wipe(left)">
                                      <p:cBhvr>
                                        <p:cTn id="34" dur="500"/>
                                        <p:tgtEl>
                                          <p:spTgt spid="99"/>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01"/>
                                        </p:tgtEl>
                                        <p:attrNameLst>
                                          <p:attrName>style.visibility</p:attrName>
                                        </p:attrNameLst>
                                      </p:cBhvr>
                                      <p:to>
                                        <p:strVal val="visible"/>
                                      </p:to>
                                    </p:set>
                                    <p:animEffect transition="in" filter="wipe(left)">
                                      <p:cBhvr>
                                        <p:cTn id="37" dur="500"/>
                                        <p:tgtEl>
                                          <p:spTgt spid="101"/>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02"/>
                                        </p:tgtEl>
                                        <p:attrNameLst>
                                          <p:attrName>style.visibility</p:attrName>
                                        </p:attrNameLst>
                                      </p:cBhvr>
                                      <p:to>
                                        <p:strVal val="visible"/>
                                      </p:to>
                                    </p:set>
                                    <p:animEffect transition="in" filter="wipe(left)">
                                      <p:cBhvr>
                                        <p:cTn id="40" dur="500"/>
                                        <p:tgtEl>
                                          <p:spTgt spid="102"/>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03"/>
                                        </p:tgtEl>
                                        <p:attrNameLst>
                                          <p:attrName>style.visibility</p:attrName>
                                        </p:attrNameLst>
                                      </p:cBhvr>
                                      <p:to>
                                        <p:strVal val="visible"/>
                                      </p:to>
                                    </p:set>
                                    <p:animEffect transition="in" filter="wipe(left)">
                                      <p:cBhvr>
                                        <p:cTn id="43" dur="500"/>
                                        <p:tgtEl>
                                          <p:spTgt spid="103"/>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wipe(left)">
                                      <p:cBhvr>
                                        <p:cTn id="46" dur="500"/>
                                        <p:tgtEl>
                                          <p:spTgt spid="104"/>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05"/>
                                        </p:tgtEl>
                                        <p:attrNameLst>
                                          <p:attrName>style.visibility</p:attrName>
                                        </p:attrNameLst>
                                      </p:cBhvr>
                                      <p:to>
                                        <p:strVal val="visible"/>
                                      </p:to>
                                    </p:set>
                                    <p:animEffect transition="in" filter="wipe(left)">
                                      <p:cBhvr>
                                        <p:cTn id="49" dur="500"/>
                                        <p:tgtEl>
                                          <p:spTgt spid="105"/>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106"/>
                                        </p:tgtEl>
                                        <p:attrNameLst>
                                          <p:attrName>style.visibility</p:attrName>
                                        </p:attrNameLst>
                                      </p:cBhvr>
                                      <p:to>
                                        <p:strVal val="visible"/>
                                      </p:to>
                                    </p:set>
                                    <p:animEffect transition="in" filter="wipe(left)">
                                      <p:cBhvr>
                                        <p:cTn id="52"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99" grpId="0"/>
      <p:bldP spid="101" grpId="0"/>
      <p:bldP spid="102"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제목 1"/>
          <p:cNvSpPr>
            <a:spLocks noGrp="1"/>
          </p:cNvSpPr>
          <p:nvPr>
            <p:ph type="title"/>
          </p:nvPr>
        </p:nvSpPr>
        <p:spPr>
          <a:xfrm>
            <a:off x="287338" y="307975"/>
            <a:ext cx="8035925" cy="763588"/>
          </a:xfrm>
        </p:spPr>
        <p:txBody>
          <a:bodyPr vert="horz" wrap="square" lIns="91440" tIns="45720" rIns="91440" bIns="45720" numCol="1" rtlCol="0" anchor="ctr" anchorCtr="0" compatLnSpc="1">
            <a:normAutofit/>
          </a:bodyPr>
          <a:lstStyle/>
          <a:p>
            <a:pPr marL="0" marR="0" lvl="0" indent="0" algn="l" defTabSz="914400" rtl="0" eaLnBrk="1" fontAlgn="base" latinLnBrk="1" hangingPunct="1">
              <a:lnSpc>
                <a:spcPct val="100000"/>
              </a:lnSpc>
              <a:spcBef>
                <a:spcPct val="0"/>
              </a:spcBef>
              <a:spcAft>
                <a:spcPct val="0"/>
              </a:spcAft>
              <a:buClrTx/>
              <a:buSzTx/>
              <a:buFontTx/>
              <a:buNone/>
              <a:defRPr/>
            </a:pPr>
            <a:r>
              <a:rPr kumimoji="0" lang="en-US" altLang="ko-KR" sz="3200" b="1" i="0" u="none" strike="noStrike" kern="1200" cap="none" spc="0" normalizeH="0" baseline="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微软雅黑" panose="020B0503020204020204" charset="-122"/>
              </a:rPr>
              <a:t>LNG罐柜托运安全要求</a:t>
            </a:r>
            <a:endParaRPr kumimoji="0" lang="en-US" altLang="ko-KR" sz="3200" b="1" i="0" u="none" strike="noStrike" kern="1200" cap="none" spc="0" normalizeH="0" baseline="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微软雅黑" panose="020B0503020204020204" charset="-122"/>
            </a:endParaRPr>
          </a:p>
        </p:txBody>
      </p:sp>
      <p:grpSp>
        <p:nvGrpSpPr>
          <p:cNvPr id="3" name="그룹 43"/>
          <p:cNvGrpSpPr/>
          <p:nvPr/>
        </p:nvGrpSpPr>
        <p:grpSpPr>
          <a:xfrm>
            <a:off x="1042988" y="1733550"/>
            <a:ext cx="3440112" cy="2078038"/>
            <a:chOff x="1043608" y="1734182"/>
            <a:chExt cx="3439846" cy="2076853"/>
          </a:xfrm>
        </p:grpSpPr>
        <p:sp>
          <p:nvSpPr>
            <p:cNvPr id="27" name="모서리가 둥근 직사각형 26"/>
            <p:cNvSpPr/>
            <p:nvPr/>
          </p:nvSpPr>
          <p:spPr>
            <a:xfrm>
              <a:off x="1043608" y="1734182"/>
              <a:ext cx="3439846" cy="2076853"/>
            </a:xfrm>
            <a:prstGeom prst="roundRect">
              <a:avLst>
                <a:gd name="adj" fmla="val 1695"/>
              </a:avLst>
            </a:prstGeom>
            <a:solidFill>
              <a:schemeClr val="bg1">
                <a:lumMod val="95000"/>
              </a:schemeClr>
            </a:solidFill>
            <a:ln>
              <a:solidFill>
                <a:srgbClr val="0A467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5" name="이등변 삼각형 74"/>
            <p:cNvSpPr/>
            <p:nvPr/>
          </p:nvSpPr>
          <p:spPr>
            <a:xfrm rot="10800000">
              <a:off x="1075356" y="1751635"/>
              <a:ext cx="3262060" cy="1713522"/>
            </a:xfrm>
            <a:prstGeom prst="triangle">
              <a:avLst>
                <a:gd name="adj" fmla="val 100000"/>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4" name="그룹 46"/>
          <p:cNvGrpSpPr/>
          <p:nvPr/>
        </p:nvGrpSpPr>
        <p:grpSpPr>
          <a:xfrm>
            <a:off x="1042988" y="3871913"/>
            <a:ext cx="3440112" cy="2078037"/>
            <a:chOff x="1043608" y="3872427"/>
            <a:chExt cx="3439846" cy="2076853"/>
          </a:xfrm>
        </p:grpSpPr>
        <p:sp>
          <p:nvSpPr>
            <p:cNvPr id="29" name="모서리가 둥근 직사각형 28"/>
            <p:cNvSpPr/>
            <p:nvPr/>
          </p:nvSpPr>
          <p:spPr>
            <a:xfrm>
              <a:off x="1043608" y="3872427"/>
              <a:ext cx="3439846" cy="2076853"/>
            </a:xfrm>
            <a:prstGeom prst="roundRect">
              <a:avLst>
                <a:gd name="adj" fmla="val 1695"/>
              </a:avLst>
            </a:prstGeom>
            <a:solidFill>
              <a:schemeClr val="bg1">
                <a:lumMod val="95000"/>
              </a:schemeClr>
            </a:solidFill>
            <a:ln>
              <a:solidFill>
                <a:srgbClr val="8E8E8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7" name="이등변 삼각형 76"/>
            <p:cNvSpPr/>
            <p:nvPr/>
          </p:nvSpPr>
          <p:spPr>
            <a:xfrm rot="10800000">
              <a:off x="1075356" y="3904159"/>
              <a:ext cx="3262060" cy="1713523"/>
            </a:xfrm>
            <a:prstGeom prst="triangle">
              <a:avLst>
                <a:gd name="adj" fmla="val 100000"/>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5" name="그룹 44"/>
          <p:cNvGrpSpPr/>
          <p:nvPr/>
        </p:nvGrpSpPr>
        <p:grpSpPr>
          <a:xfrm>
            <a:off x="4552950" y="1733550"/>
            <a:ext cx="3440113" cy="2078038"/>
            <a:chOff x="4553556" y="1734182"/>
            <a:chExt cx="3439846" cy="2076853"/>
          </a:xfrm>
        </p:grpSpPr>
        <p:sp>
          <p:nvSpPr>
            <p:cNvPr id="26" name="모서리가 둥근 직사각형 25"/>
            <p:cNvSpPr/>
            <p:nvPr/>
          </p:nvSpPr>
          <p:spPr>
            <a:xfrm>
              <a:off x="4553556" y="1734182"/>
              <a:ext cx="3439846" cy="2076853"/>
            </a:xfrm>
            <a:prstGeom prst="roundRect">
              <a:avLst>
                <a:gd name="adj" fmla="val 1695"/>
              </a:avLst>
            </a:prstGeom>
            <a:solidFill>
              <a:schemeClr val="bg1">
                <a:lumMod val="95000"/>
              </a:schemeClr>
            </a:solidFill>
            <a:ln>
              <a:solidFill>
                <a:srgbClr val="0365A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6" name="이등변 삼각형 75"/>
            <p:cNvSpPr/>
            <p:nvPr/>
          </p:nvSpPr>
          <p:spPr>
            <a:xfrm rot="10800000">
              <a:off x="4590066" y="1751635"/>
              <a:ext cx="3263647" cy="1713522"/>
            </a:xfrm>
            <a:prstGeom prst="triangle">
              <a:avLst>
                <a:gd name="adj" fmla="val 100000"/>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6" name="그룹 45"/>
          <p:cNvGrpSpPr/>
          <p:nvPr/>
        </p:nvGrpSpPr>
        <p:grpSpPr>
          <a:xfrm>
            <a:off x="4552950" y="3871913"/>
            <a:ext cx="3440113" cy="2078037"/>
            <a:chOff x="4553556" y="3872427"/>
            <a:chExt cx="3439846" cy="2076853"/>
          </a:xfrm>
        </p:grpSpPr>
        <p:sp>
          <p:nvSpPr>
            <p:cNvPr id="28" name="모서리가 둥근 직사각형 27"/>
            <p:cNvSpPr/>
            <p:nvPr/>
          </p:nvSpPr>
          <p:spPr>
            <a:xfrm>
              <a:off x="4553556" y="3872427"/>
              <a:ext cx="3439846" cy="2076853"/>
            </a:xfrm>
            <a:prstGeom prst="roundRect">
              <a:avLst>
                <a:gd name="adj" fmla="val 1695"/>
              </a:avLst>
            </a:prstGeom>
            <a:solidFill>
              <a:schemeClr val="bg1">
                <a:lumMod val="95000"/>
              </a:schemeClr>
            </a:solidFill>
            <a:ln>
              <a:solidFill>
                <a:srgbClr val="0481C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8" name="이등변 삼각형 77"/>
            <p:cNvSpPr/>
            <p:nvPr/>
          </p:nvSpPr>
          <p:spPr>
            <a:xfrm rot="10800000">
              <a:off x="4590066" y="3904159"/>
              <a:ext cx="3263647" cy="1713523"/>
            </a:xfrm>
            <a:prstGeom prst="triangle">
              <a:avLst>
                <a:gd name="adj" fmla="val 100000"/>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7" name="그룹 42"/>
          <p:cNvGrpSpPr/>
          <p:nvPr/>
        </p:nvGrpSpPr>
        <p:grpSpPr>
          <a:xfrm>
            <a:off x="3552825" y="2917825"/>
            <a:ext cx="1922463" cy="1876425"/>
            <a:chOff x="3553471" y="2917612"/>
            <a:chExt cx="1922033" cy="1876219"/>
          </a:xfrm>
        </p:grpSpPr>
        <p:grpSp>
          <p:nvGrpSpPr>
            <p:cNvPr id="75785" name="그룹 88"/>
            <p:cNvGrpSpPr/>
            <p:nvPr/>
          </p:nvGrpSpPr>
          <p:grpSpPr>
            <a:xfrm flipH="1">
              <a:off x="3553471" y="2917612"/>
              <a:ext cx="1922033" cy="1876219"/>
              <a:chOff x="2316480" y="2100268"/>
              <a:chExt cx="4474464" cy="4367812"/>
            </a:xfrm>
          </p:grpSpPr>
          <p:sp>
            <p:nvSpPr>
              <p:cNvPr id="10" name="타원 9"/>
              <p:cNvSpPr/>
              <p:nvPr/>
            </p:nvSpPr>
            <p:spPr>
              <a:xfrm>
                <a:off x="2316480" y="2100268"/>
                <a:ext cx="4474464" cy="4367812"/>
              </a:xfrm>
              <a:prstGeom prst="ellipse">
                <a:avLst/>
              </a:prstGeom>
              <a:solidFill>
                <a:schemeClr val="bg1"/>
              </a:solidFill>
              <a:ln w="44450" cap="flat" cmpd="sng" algn="ctr">
                <a:solidFill>
                  <a:sysClr val="window" lastClr="FFFFFF"/>
                </a:solidFill>
                <a:prstDash val="solid"/>
              </a:ln>
              <a:effectLst>
                <a:outerShdw blurRad="114300" sx="102000" sy="102000" algn="ctr" rotWithShape="0">
                  <a:prstClr val="black">
                    <a:alpha val="27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1800" b="0" i="0" u="none" strike="noStrike" kern="0" cap="none" spc="0" normalizeH="0" baseline="0" noProof="0">
                  <a:ln>
                    <a:noFill/>
                  </a:ln>
                  <a:solidFill>
                    <a:sysClr val="window" lastClr="FFFFFF"/>
                  </a:solidFill>
                  <a:effectLst/>
                  <a:uLnTx/>
                  <a:uFillTx/>
                  <a:latin typeface="+mn-lt"/>
                  <a:ea typeface="+mn-ea"/>
                  <a:cs typeface="+mn-cs"/>
                </a:endParaRPr>
              </a:p>
            </p:txBody>
          </p:sp>
          <p:grpSp>
            <p:nvGrpSpPr>
              <p:cNvPr id="75800" name="그룹 22"/>
              <p:cNvGrpSpPr/>
              <p:nvPr/>
            </p:nvGrpSpPr>
            <p:grpSpPr>
              <a:xfrm>
                <a:off x="2540322" y="2265527"/>
                <a:ext cx="4026781" cy="4113076"/>
                <a:chOff x="1960768" y="1787854"/>
                <a:chExt cx="2379584" cy="2430578"/>
              </a:xfrm>
            </p:grpSpPr>
            <p:sp>
              <p:nvSpPr>
                <p:cNvPr id="13" name="원형 12"/>
                <p:cNvSpPr/>
                <p:nvPr/>
              </p:nvSpPr>
              <p:spPr>
                <a:xfrm>
                  <a:off x="1963864" y="1797197"/>
                  <a:ext cx="2375575" cy="2375845"/>
                </a:xfrm>
                <a:prstGeom prst="pie">
                  <a:avLst>
                    <a:gd name="adj1" fmla="val 10791079"/>
                    <a:gd name="adj2" fmla="val 16200000"/>
                  </a:avLst>
                </a:prstGeom>
                <a:solidFill>
                  <a:srgbClr val="0365A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4" name="원형 13"/>
                <p:cNvSpPr/>
                <p:nvPr/>
              </p:nvSpPr>
              <p:spPr>
                <a:xfrm>
                  <a:off x="1961681" y="1797197"/>
                  <a:ext cx="2375575" cy="2375845"/>
                </a:xfrm>
                <a:prstGeom prst="pie">
                  <a:avLst>
                    <a:gd name="adj1" fmla="val 16199580"/>
                    <a:gd name="adj2" fmla="val 21598519"/>
                  </a:avLst>
                </a:prstGeom>
                <a:solidFill>
                  <a:srgbClr val="0A467C"/>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5" name="원형 14"/>
                <p:cNvSpPr/>
                <p:nvPr/>
              </p:nvSpPr>
              <p:spPr>
                <a:xfrm flipV="1">
                  <a:off x="1963864" y="1788462"/>
                  <a:ext cx="2375575" cy="2384580"/>
                </a:xfrm>
                <a:prstGeom prst="pie">
                  <a:avLst>
                    <a:gd name="adj1" fmla="val 10794273"/>
                    <a:gd name="adj2" fmla="val 16214606"/>
                  </a:avLst>
                </a:prstGeom>
                <a:solidFill>
                  <a:srgbClr val="0481CE"/>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6" name="원형 15"/>
                <p:cNvSpPr/>
                <p:nvPr/>
              </p:nvSpPr>
              <p:spPr>
                <a:xfrm flipV="1">
                  <a:off x="1961681" y="1790645"/>
                  <a:ext cx="2375575" cy="2384580"/>
                </a:xfrm>
                <a:prstGeom prst="pie">
                  <a:avLst>
                    <a:gd name="adj1" fmla="val 16214168"/>
                    <a:gd name="adj2" fmla="val 3896"/>
                  </a:avLst>
                </a:prstGeom>
                <a:solidFill>
                  <a:srgbClr val="8E8E8E"/>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7" name="직선 연결선 16"/>
                <p:cNvCxnSpPr/>
                <p:nvPr/>
              </p:nvCxnSpPr>
              <p:spPr>
                <a:xfrm rot="5400000">
                  <a:off x="1945169" y="3005864"/>
                  <a:ext cx="2426069"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직선 연결선 18"/>
                <p:cNvCxnSpPr>
                  <a:stCxn id="16" idx="0"/>
                </p:cNvCxnSpPr>
                <p:nvPr/>
              </p:nvCxnSpPr>
              <p:spPr>
                <a:xfrm flipH="1" flipV="1">
                  <a:off x="1963864" y="2976384"/>
                  <a:ext cx="2373392" cy="655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75786" name="그룹 72"/>
            <p:cNvGrpSpPr/>
            <p:nvPr/>
          </p:nvGrpSpPr>
          <p:grpSpPr>
            <a:xfrm>
              <a:off x="3686628" y="3016699"/>
              <a:ext cx="1681173" cy="1692756"/>
              <a:chOff x="-1897337" y="3082107"/>
              <a:chExt cx="1374301" cy="1383770"/>
            </a:xfrm>
          </p:grpSpPr>
          <p:sp>
            <p:nvSpPr>
              <p:cNvPr id="68" name="타원 67"/>
              <p:cNvSpPr/>
              <p:nvPr/>
            </p:nvSpPr>
            <p:spPr>
              <a:xfrm>
                <a:off x="-1897337" y="3112817"/>
                <a:ext cx="1353061" cy="1353060"/>
              </a:xfrm>
              <a:prstGeom prst="ellipse">
                <a:avLst/>
              </a:prstGeom>
              <a:gradFill flip="none" rotWithShape="1">
                <a:gsLst>
                  <a:gs pos="80000">
                    <a:schemeClr val="bg1">
                      <a:alpha val="0"/>
                    </a:schemeClr>
                  </a:gs>
                  <a:gs pos="84000">
                    <a:schemeClr val="bg1">
                      <a:alpha val="88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600" b="0" i="0" u="none" strike="noStrike" kern="1200" cap="none" spc="0" normalizeH="0" baseline="0" noProof="0">
                  <a:ln>
                    <a:noFill/>
                  </a:ln>
                  <a:solidFill>
                    <a:prstClr val="white"/>
                  </a:solidFill>
                  <a:effectLst/>
                  <a:uLnTx/>
                  <a:uFillTx/>
                  <a:latin typeface="+mn-lt"/>
                  <a:ea typeface="+mn-ea"/>
                  <a:cs typeface="+mn-cs"/>
                </a:endParaRPr>
              </a:p>
            </p:txBody>
          </p:sp>
          <p:sp>
            <p:nvSpPr>
              <p:cNvPr id="69" name="타원 68"/>
              <p:cNvSpPr/>
              <p:nvPr/>
            </p:nvSpPr>
            <p:spPr>
              <a:xfrm rot="2326258">
                <a:off x="-1640311" y="4228621"/>
                <a:ext cx="124554" cy="120676"/>
              </a:xfrm>
              <a:prstGeom prst="ellipse">
                <a:avLst/>
              </a:prstGeom>
              <a:gradFill flip="none" rotWithShape="1">
                <a:gsLst>
                  <a:gs pos="0">
                    <a:schemeClr val="bg1"/>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600" b="0" i="0" u="none" strike="noStrike" kern="1200" cap="none" spc="0" normalizeH="0" baseline="0" noProof="0">
                  <a:ln>
                    <a:noFill/>
                  </a:ln>
                  <a:solidFill>
                    <a:prstClr val="white"/>
                  </a:solidFill>
                  <a:effectLst/>
                  <a:uLnTx/>
                  <a:uFillTx/>
                  <a:latin typeface="+mn-lt"/>
                  <a:ea typeface="+mn-ea"/>
                  <a:cs typeface="+mn-cs"/>
                </a:endParaRPr>
              </a:p>
            </p:txBody>
          </p:sp>
          <p:sp>
            <p:nvSpPr>
              <p:cNvPr id="70" name="타원 69"/>
              <p:cNvSpPr/>
              <p:nvPr/>
            </p:nvSpPr>
            <p:spPr>
              <a:xfrm rot="1357518">
                <a:off x="-1602685" y="3121782"/>
                <a:ext cx="1026272" cy="735730"/>
              </a:xfrm>
              <a:prstGeom prst="ellipse">
                <a:avLst/>
              </a:prstGeom>
              <a:gradFill flip="none" rotWithShape="1">
                <a:gsLst>
                  <a:gs pos="0">
                    <a:schemeClr val="bg1">
                      <a:alpha val="74000"/>
                    </a:schemeClr>
                  </a:gs>
                  <a:gs pos="28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1" name="타원 70"/>
              <p:cNvSpPr/>
              <p:nvPr/>
            </p:nvSpPr>
            <p:spPr>
              <a:xfrm rot="2326258">
                <a:off x="-992890" y="3206125"/>
                <a:ext cx="372364" cy="169984"/>
              </a:xfrm>
              <a:prstGeom prst="ellipse">
                <a:avLst/>
              </a:prstGeom>
              <a:gradFill flip="none" rotWithShape="1">
                <a:gsLst>
                  <a:gs pos="0">
                    <a:schemeClr val="bg1"/>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600" b="0" i="0" u="none" strike="noStrike" kern="1200" cap="none" spc="0" normalizeH="0" baseline="0" noProof="0">
                  <a:ln>
                    <a:noFill/>
                  </a:ln>
                  <a:solidFill>
                    <a:prstClr val="white"/>
                  </a:solidFill>
                  <a:effectLst/>
                  <a:uLnTx/>
                  <a:uFillTx/>
                  <a:latin typeface="+mn-lt"/>
                  <a:ea typeface="+mn-ea"/>
                  <a:cs typeface="+mn-cs"/>
                </a:endParaRPr>
              </a:p>
            </p:txBody>
          </p:sp>
          <p:sp>
            <p:nvSpPr>
              <p:cNvPr id="72" name="자유형 71"/>
              <p:cNvSpPr/>
              <p:nvPr/>
            </p:nvSpPr>
            <p:spPr>
              <a:xfrm>
                <a:off x="-1663665" y="3081557"/>
                <a:ext cx="1140447" cy="945939"/>
              </a:xfrm>
              <a:custGeom>
                <a:avLst/>
                <a:gdLst>
                  <a:gd name="connsiteX0" fmla="*/ 0 w 1350981"/>
                  <a:gd name="connsiteY0" fmla="*/ 647348 h 1294695"/>
                  <a:gd name="connsiteX1" fmla="*/ 208115 w 1350981"/>
                  <a:gd name="connsiteY1" fmla="*/ 179971 h 1294695"/>
                  <a:gd name="connsiteX2" fmla="*/ 675492 w 1350981"/>
                  <a:gd name="connsiteY2" fmla="*/ 0 h 1294695"/>
                  <a:gd name="connsiteX3" fmla="*/ 1142869 w 1350981"/>
                  <a:gd name="connsiteY3" fmla="*/ 179972 h 1294695"/>
                  <a:gd name="connsiteX4" fmla="*/ 1350983 w 1350981"/>
                  <a:gd name="connsiteY4" fmla="*/ 647349 h 1294695"/>
                  <a:gd name="connsiteX5" fmla="*/ 1142869 w 1350981"/>
                  <a:gd name="connsiteY5" fmla="*/ 1114726 h 1294695"/>
                  <a:gd name="connsiteX6" fmla="*/ 675492 w 1350981"/>
                  <a:gd name="connsiteY6" fmla="*/ 1294697 h 1294695"/>
                  <a:gd name="connsiteX7" fmla="*/ 208115 w 1350981"/>
                  <a:gd name="connsiteY7" fmla="*/ 1114725 h 1294695"/>
                  <a:gd name="connsiteX8" fmla="*/ 1 w 1350981"/>
                  <a:gd name="connsiteY8" fmla="*/ 647348 h 1294695"/>
                  <a:gd name="connsiteX9" fmla="*/ 0 w 1350981"/>
                  <a:gd name="connsiteY9" fmla="*/ 647348 h 1294695"/>
                  <a:gd name="connsiteX0-1" fmla="*/ 0 w 1350982"/>
                  <a:gd name="connsiteY0-2" fmla="*/ 647348 h 1294697"/>
                  <a:gd name="connsiteX1-3" fmla="*/ 208114 w 1350982"/>
                  <a:gd name="connsiteY1-4" fmla="*/ 179971 h 1294697"/>
                  <a:gd name="connsiteX2-5" fmla="*/ 675491 w 1350982"/>
                  <a:gd name="connsiteY2-6" fmla="*/ 0 h 1294697"/>
                  <a:gd name="connsiteX3-7" fmla="*/ 1142868 w 1350982"/>
                  <a:gd name="connsiteY3-8" fmla="*/ 179972 h 1294697"/>
                  <a:gd name="connsiteX4-9" fmla="*/ 1350982 w 1350982"/>
                  <a:gd name="connsiteY4-10" fmla="*/ 647349 h 1294697"/>
                  <a:gd name="connsiteX5-11" fmla="*/ 1142868 w 1350982"/>
                  <a:gd name="connsiteY5-12" fmla="*/ 1114726 h 1294697"/>
                  <a:gd name="connsiteX6-13" fmla="*/ 675491 w 1350982"/>
                  <a:gd name="connsiteY6-14" fmla="*/ 1294697 h 1294697"/>
                  <a:gd name="connsiteX7-15" fmla="*/ 208114 w 1350982"/>
                  <a:gd name="connsiteY7-16" fmla="*/ 1114725 h 1294697"/>
                  <a:gd name="connsiteX8-17" fmla="*/ 0 w 1350982"/>
                  <a:gd name="connsiteY8-18" fmla="*/ 647348 h 1294697"/>
                  <a:gd name="connsiteX0-19" fmla="*/ 77896 w 1220764"/>
                  <a:gd name="connsiteY0-20" fmla="*/ 1120541 h 1300513"/>
                  <a:gd name="connsiteX1-21" fmla="*/ 77896 w 1220764"/>
                  <a:gd name="connsiteY1-22" fmla="*/ 185787 h 1300513"/>
                  <a:gd name="connsiteX2-23" fmla="*/ 545273 w 1220764"/>
                  <a:gd name="connsiteY2-24" fmla="*/ 5816 h 1300513"/>
                  <a:gd name="connsiteX3-25" fmla="*/ 1012650 w 1220764"/>
                  <a:gd name="connsiteY3-26" fmla="*/ 185788 h 1300513"/>
                  <a:gd name="connsiteX4-27" fmla="*/ 1220764 w 1220764"/>
                  <a:gd name="connsiteY4-28" fmla="*/ 653165 h 1300513"/>
                  <a:gd name="connsiteX5-29" fmla="*/ 1012650 w 1220764"/>
                  <a:gd name="connsiteY5-30" fmla="*/ 1120542 h 1300513"/>
                  <a:gd name="connsiteX6-31" fmla="*/ 545273 w 1220764"/>
                  <a:gd name="connsiteY6-32" fmla="*/ 1300513 h 1300513"/>
                  <a:gd name="connsiteX7-33" fmla="*/ 77896 w 1220764"/>
                  <a:gd name="connsiteY7-34" fmla="*/ 1120541 h 1300513"/>
                  <a:gd name="connsiteX0-35" fmla="*/ 467377 w 1142868"/>
                  <a:gd name="connsiteY0-36" fmla="*/ 1330509 h 1486302"/>
                  <a:gd name="connsiteX1-37" fmla="*/ 0 w 1142868"/>
                  <a:gd name="connsiteY1-38" fmla="*/ 215783 h 1486302"/>
                  <a:gd name="connsiteX2-39" fmla="*/ 467377 w 1142868"/>
                  <a:gd name="connsiteY2-40" fmla="*/ 35812 h 1486302"/>
                  <a:gd name="connsiteX3-41" fmla="*/ 934754 w 1142868"/>
                  <a:gd name="connsiteY3-42" fmla="*/ 215784 h 1486302"/>
                  <a:gd name="connsiteX4-43" fmla="*/ 1142868 w 1142868"/>
                  <a:gd name="connsiteY4-44" fmla="*/ 683161 h 1486302"/>
                  <a:gd name="connsiteX5-45" fmla="*/ 934754 w 1142868"/>
                  <a:gd name="connsiteY5-46" fmla="*/ 1150538 h 1486302"/>
                  <a:gd name="connsiteX6-47" fmla="*/ 467377 w 1142868"/>
                  <a:gd name="connsiteY6-48" fmla="*/ 1330509 h 1486302"/>
                  <a:gd name="connsiteX0-49" fmla="*/ 1012650 w 1220764"/>
                  <a:gd name="connsiteY0-50" fmla="*/ 1120543 h 1120543"/>
                  <a:gd name="connsiteX1-51" fmla="*/ 77896 w 1220764"/>
                  <a:gd name="connsiteY1-52" fmla="*/ 185788 h 1120543"/>
                  <a:gd name="connsiteX2-53" fmla="*/ 545273 w 1220764"/>
                  <a:gd name="connsiteY2-54" fmla="*/ 5817 h 1120543"/>
                  <a:gd name="connsiteX3-55" fmla="*/ 1012650 w 1220764"/>
                  <a:gd name="connsiteY3-56" fmla="*/ 185789 h 1120543"/>
                  <a:gd name="connsiteX4-57" fmla="*/ 1220764 w 1220764"/>
                  <a:gd name="connsiteY4-58" fmla="*/ 653166 h 1120543"/>
                  <a:gd name="connsiteX5-59" fmla="*/ 1012650 w 1220764"/>
                  <a:gd name="connsiteY5-60" fmla="*/ 1120543 h 1120543"/>
                  <a:gd name="connsiteX0-61" fmla="*/ 934754 w 1142868"/>
                  <a:gd name="connsiteY0-62" fmla="*/ 1114726 h 1114726"/>
                  <a:gd name="connsiteX1-63" fmla="*/ 0 w 1142868"/>
                  <a:gd name="connsiteY1-64" fmla="*/ 179971 h 1114726"/>
                  <a:gd name="connsiteX2-65" fmla="*/ 467377 w 1142868"/>
                  <a:gd name="connsiteY2-66" fmla="*/ 0 h 1114726"/>
                  <a:gd name="connsiteX3-67" fmla="*/ 934754 w 1142868"/>
                  <a:gd name="connsiteY3-68" fmla="*/ 179972 h 1114726"/>
                  <a:gd name="connsiteX4-69" fmla="*/ 1142868 w 1142868"/>
                  <a:gd name="connsiteY4-70" fmla="*/ 647349 h 1114726"/>
                  <a:gd name="connsiteX5-71" fmla="*/ 934754 w 1142868"/>
                  <a:gd name="connsiteY5-72" fmla="*/ 1114726 h 1114726"/>
                  <a:gd name="connsiteX0-73" fmla="*/ 1255450 w 1411242"/>
                  <a:gd name="connsiteY0-74" fmla="*/ 647349 h 647349"/>
                  <a:gd name="connsiteX1-75" fmla="*/ 112582 w 1411242"/>
                  <a:gd name="connsiteY1-76" fmla="*/ 179971 h 647349"/>
                  <a:gd name="connsiteX2-77" fmla="*/ 579959 w 1411242"/>
                  <a:gd name="connsiteY2-78" fmla="*/ 0 h 647349"/>
                  <a:gd name="connsiteX3-79" fmla="*/ 1047336 w 1411242"/>
                  <a:gd name="connsiteY3-80" fmla="*/ 179972 h 647349"/>
                  <a:gd name="connsiteX4-81" fmla="*/ 1255450 w 1411242"/>
                  <a:gd name="connsiteY4-82" fmla="*/ 647349 h 647349"/>
                  <a:gd name="connsiteX0-83" fmla="*/ 1255450 w 1255450"/>
                  <a:gd name="connsiteY0-84" fmla="*/ 647349 h 647349"/>
                  <a:gd name="connsiteX1-85" fmla="*/ 112582 w 1255450"/>
                  <a:gd name="connsiteY1-86" fmla="*/ 179971 h 647349"/>
                  <a:gd name="connsiteX2-87" fmla="*/ 579959 w 1255450"/>
                  <a:gd name="connsiteY2-88" fmla="*/ 0 h 647349"/>
                  <a:gd name="connsiteX3-89" fmla="*/ 1047336 w 1255450"/>
                  <a:gd name="connsiteY3-90" fmla="*/ 179972 h 647349"/>
                  <a:gd name="connsiteX4-91" fmla="*/ 1255450 w 1255450"/>
                  <a:gd name="connsiteY4-92" fmla="*/ 647349 h 647349"/>
                  <a:gd name="connsiteX0-93" fmla="*/ 1142868 w 1142868"/>
                  <a:gd name="connsiteY0-94" fmla="*/ 647349 h 647349"/>
                  <a:gd name="connsiteX1-95" fmla="*/ 0 w 1142868"/>
                  <a:gd name="connsiteY1-96" fmla="*/ 179971 h 647349"/>
                  <a:gd name="connsiteX2-97" fmla="*/ 467377 w 1142868"/>
                  <a:gd name="connsiteY2-98" fmla="*/ 0 h 647349"/>
                  <a:gd name="connsiteX3-99" fmla="*/ 934754 w 1142868"/>
                  <a:gd name="connsiteY3-100" fmla="*/ 179972 h 647349"/>
                  <a:gd name="connsiteX4-101" fmla="*/ 1142868 w 1142868"/>
                  <a:gd name="connsiteY4-102" fmla="*/ 647349 h 647349"/>
                  <a:gd name="connsiteX0-103" fmla="*/ 1142868 w 1142868"/>
                  <a:gd name="connsiteY0-104" fmla="*/ 647349 h 647349"/>
                  <a:gd name="connsiteX1-105" fmla="*/ 0 w 1142868"/>
                  <a:gd name="connsiteY1-106" fmla="*/ 179971 h 647349"/>
                  <a:gd name="connsiteX2-107" fmla="*/ 467377 w 1142868"/>
                  <a:gd name="connsiteY2-108" fmla="*/ 0 h 647349"/>
                  <a:gd name="connsiteX3-109" fmla="*/ 934754 w 1142868"/>
                  <a:gd name="connsiteY3-110" fmla="*/ 179972 h 647349"/>
                  <a:gd name="connsiteX4-111" fmla="*/ 1142868 w 1142868"/>
                  <a:gd name="connsiteY4-112" fmla="*/ 647349 h 647349"/>
                  <a:gd name="connsiteX0-113" fmla="*/ 1142868 w 1142868"/>
                  <a:gd name="connsiteY0-114" fmla="*/ 647349 h 647349"/>
                  <a:gd name="connsiteX1-115" fmla="*/ 0 w 1142868"/>
                  <a:gd name="connsiteY1-116" fmla="*/ 179971 h 647349"/>
                  <a:gd name="connsiteX2-117" fmla="*/ 467377 w 1142868"/>
                  <a:gd name="connsiteY2-118" fmla="*/ 0 h 647349"/>
                  <a:gd name="connsiteX3-119" fmla="*/ 934754 w 1142868"/>
                  <a:gd name="connsiteY3-120" fmla="*/ 179972 h 647349"/>
                  <a:gd name="connsiteX4-121" fmla="*/ 1142868 w 1142868"/>
                  <a:gd name="connsiteY4-122" fmla="*/ 647349 h 647349"/>
                  <a:gd name="connsiteX0-123" fmla="*/ 1142868 w 1142868"/>
                  <a:gd name="connsiteY0-124" fmla="*/ 647349 h 828339"/>
                  <a:gd name="connsiteX1-125" fmla="*/ 0 w 1142868"/>
                  <a:gd name="connsiteY1-126" fmla="*/ 179971 h 828339"/>
                  <a:gd name="connsiteX2-127" fmla="*/ 467377 w 1142868"/>
                  <a:gd name="connsiteY2-128" fmla="*/ 0 h 828339"/>
                  <a:gd name="connsiteX3-129" fmla="*/ 934754 w 1142868"/>
                  <a:gd name="connsiteY3-130" fmla="*/ 179972 h 828339"/>
                  <a:gd name="connsiteX4-131" fmla="*/ 1142868 w 1142868"/>
                  <a:gd name="connsiteY4-132" fmla="*/ 647349 h 828339"/>
                  <a:gd name="connsiteX0-133" fmla="*/ 1142868 w 1145804"/>
                  <a:gd name="connsiteY0-134" fmla="*/ 647349 h 939477"/>
                  <a:gd name="connsiteX1-135" fmla="*/ 0 w 1145804"/>
                  <a:gd name="connsiteY1-136" fmla="*/ 179971 h 939477"/>
                  <a:gd name="connsiteX2-137" fmla="*/ 467377 w 1145804"/>
                  <a:gd name="connsiteY2-138" fmla="*/ 0 h 939477"/>
                  <a:gd name="connsiteX3-139" fmla="*/ 934754 w 1145804"/>
                  <a:gd name="connsiteY3-140" fmla="*/ 179972 h 939477"/>
                  <a:gd name="connsiteX4-141" fmla="*/ 1142868 w 1145804"/>
                  <a:gd name="connsiteY4-142" fmla="*/ 647349 h 939477"/>
                  <a:gd name="connsiteX0-143" fmla="*/ 1142868 w 1145804"/>
                  <a:gd name="connsiteY0-144" fmla="*/ 647349 h 939477"/>
                  <a:gd name="connsiteX1-145" fmla="*/ 0 w 1145804"/>
                  <a:gd name="connsiteY1-146" fmla="*/ 179971 h 939477"/>
                  <a:gd name="connsiteX2-147" fmla="*/ 467377 w 1145804"/>
                  <a:gd name="connsiteY2-148" fmla="*/ 0 h 939477"/>
                  <a:gd name="connsiteX3-149" fmla="*/ 934754 w 1145804"/>
                  <a:gd name="connsiteY3-150" fmla="*/ 179972 h 939477"/>
                  <a:gd name="connsiteX4-151" fmla="*/ 1142868 w 1145804"/>
                  <a:gd name="connsiteY4-152" fmla="*/ 647349 h 939477"/>
                  <a:gd name="connsiteX0-153" fmla="*/ 1114290 w 1117226"/>
                  <a:gd name="connsiteY0-154" fmla="*/ 653173 h 945301"/>
                  <a:gd name="connsiteX1-155" fmla="*/ 0 w 1117226"/>
                  <a:gd name="connsiteY1-156" fmla="*/ 220742 h 945301"/>
                  <a:gd name="connsiteX2-157" fmla="*/ 438799 w 1117226"/>
                  <a:gd name="connsiteY2-158" fmla="*/ 5824 h 945301"/>
                  <a:gd name="connsiteX3-159" fmla="*/ 906176 w 1117226"/>
                  <a:gd name="connsiteY3-160" fmla="*/ 185796 h 945301"/>
                  <a:gd name="connsiteX4-161" fmla="*/ 1114290 w 1117226"/>
                  <a:gd name="connsiteY4-162" fmla="*/ 653173 h 945301"/>
                  <a:gd name="connsiteX0-163" fmla="*/ 1114290 w 1117226"/>
                  <a:gd name="connsiteY0-164" fmla="*/ 653173 h 945301"/>
                  <a:gd name="connsiteX1-165" fmla="*/ 0 w 1117226"/>
                  <a:gd name="connsiteY1-166" fmla="*/ 220742 h 945301"/>
                  <a:gd name="connsiteX2-167" fmla="*/ 438799 w 1117226"/>
                  <a:gd name="connsiteY2-168" fmla="*/ 5824 h 945301"/>
                  <a:gd name="connsiteX3-169" fmla="*/ 906176 w 1117226"/>
                  <a:gd name="connsiteY3-170" fmla="*/ 185796 h 945301"/>
                  <a:gd name="connsiteX4-171" fmla="*/ 1114290 w 1117226"/>
                  <a:gd name="connsiteY4-172" fmla="*/ 653173 h 945301"/>
                  <a:gd name="connsiteX0-173" fmla="*/ 1131750 w 1134686"/>
                  <a:gd name="connsiteY0-174" fmla="*/ 648414 h 940542"/>
                  <a:gd name="connsiteX1-175" fmla="*/ 0 w 1134686"/>
                  <a:gd name="connsiteY1-176" fmla="*/ 187429 h 940542"/>
                  <a:gd name="connsiteX2-177" fmla="*/ 456259 w 1134686"/>
                  <a:gd name="connsiteY2-178" fmla="*/ 1065 h 940542"/>
                  <a:gd name="connsiteX3-179" fmla="*/ 923636 w 1134686"/>
                  <a:gd name="connsiteY3-180" fmla="*/ 181037 h 940542"/>
                  <a:gd name="connsiteX4-181" fmla="*/ 1131750 w 1134686"/>
                  <a:gd name="connsiteY4-182" fmla="*/ 648414 h 94054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34686" h="940542">
                    <a:moveTo>
                      <a:pt x="1131750" y="648414"/>
                    </a:moveTo>
                    <a:cubicBezTo>
                      <a:pt x="1134686" y="940542"/>
                      <a:pt x="320549" y="839890"/>
                      <a:pt x="0" y="187429"/>
                    </a:cubicBezTo>
                    <a:cubicBezTo>
                      <a:pt x="49349" y="101809"/>
                      <a:pt x="302320" y="2130"/>
                      <a:pt x="456259" y="1065"/>
                    </a:cubicBezTo>
                    <a:cubicBezTo>
                      <a:pt x="610198" y="0"/>
                      <a:pt x="797882" y="65543"/>
                      <a:pt x="923636" y="181037"/>
                    </a:cubicBezTo>
                    <a:cubicBezTo>
                      <a:pt x="1056579" y="303134"/>
                      <a:pt x="1116077" y="508730"/>
                      <a:pt x="1131750" y="648414"/>
                    </a:cubicBez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75787" name="그룹 73"/>
            <p:cNvGrpSpPr/>
            <p:nvPr/>
          </p:nvGrpSpPr>
          <p:grpSpPr>
            <a:xfrm>
              <a:off x="3813915" y="3240106"/>
              <a:ext cx="1387297" cy="1245387"/>
              <a:chOff x="3813915" y="3240106"/>
              <a:chExt cx="1387297" cy="1245387"/>
            </a:xfrm>
          </p:grpSpPr>
          <p:sp>
            <p:nvSpPr>
              <p:cNvPr id="75788" name="TextBox 21"/>
              <p:cNvSpPr txBox="1"/>
              <p:nvPr/>
            </p:nvSpPr>
            <p:spPr>
              <a:xfrm>
                <a:off x="3813915" y="3240106"/>
                <a:ext cx="647655" cy="519192"/>
              </a:xfrm>
              <a:prstGeom prst="rect">
                <a:avLst/>
              </a:prstGeom>
              <a:noFill/>
              <a:ln w="9525">
                <a:noFill/>
              </a:ln>
            </p:spPr>
            <p:txBody>
              <a:bodyPr wrap="none" anchor="ctr"/>
              <a:lstStyle>
                <a:lvl1pPr marL="342900" indent="-342900" algn="l" rtl="0" fontAlgn="base" latinLnBrk="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latinLnBrk="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latinLnBrk="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latinLnBrk="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latinLnBrk="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ko-KR" dirty="0">
                    <a:solidFill>
                      <a:schemeClr val="bg1"/>
                    </a:solidFill>
                    <a:latin typeface="Arial" panose="020B0604020202020204" pitchFamily="34" charset="0"/>
                    <a:ea typeface="HY견고딕" pitchFamily="18" charset="-127"/>
                  </a:rPr>
                  <a:t>1</a:t>
                </a:r>
                <a:endParaRPr lang="en-US" altLang="ko-KR" dirty="0">
                  <a:solidFill>
                    <a:schemeClr val="bg1"/>
                  </a:solidFill>
                  <a:latin typeface="Arial" panose="020B0604020202020204" pitchFamily="34" charset="0"/>
                  <a:ea typeface="HY견고딕" pitchFamily="18" charset="-127"/>
                </a:endParaRPr>
              </a:p>
            </p:txBody>
          </p:sp>
          <p:sp>
            <p:nvSpPr>
              <p:cNvPr id="75789" name="TextBox 22"/>
              <p:cNvSpPr txBox="1"/>
              <p:nvPr/>
            </p:nvSpPr>
            <p:spPr>
              <a:xfrm>
                <a:off x="4553557" y="3240106"/>
                <a:ext cx="647655" cy="519192"/>
              </a:xfrm>
              <a:prstGeom prst="rect">
                <a:avLst/>
              </a:prstGeom>
              <a:noFill/>
              <a:ln w="9525">
                <a:noFill/>
              </a:ln>
            </p:spPr>
            <p:txBody>
              <a:bodyPr wrap="none" anchor="ctr"/>
              <a:lstStyle>
                <a:lvl1pPr marL="342900" indent="-342900" algn="l" rtl="0" fontAlgn="base" latinLnBrk="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latinLnBrk="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latinLnBrk="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latinLnBrk="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latinLnBrk="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ko-KR" dirty="0">
                    <a:solidFill>
                      <a:schemeClr val="bg1"/>
                    </a:solidFill>
                    <a:latin typeface="Arial" panose="020B0604020202020204" pitchFamily="34" charset="0"/>
                    <a:ea typeface="HY견고딕" pitchFamily="18" charset="-127"/>
                  </a:rPr>
                  <a:t>2</a:t>
                </a:r>
                <a:endParaRPr lang="en-US" altLang="ko-KR" dirty="0">
                  <a:solidFill>
                    <a:schemeClr val="bg1"/>
                  </a:solidFill>
                  <a:latin typeface="Arial" panose="020B0604020202020204" pitchFamily="34" charset="0"/>
                  <a:ea typeface="HY견고딕" pitchFamily="18" charset="-127"/>
                </a:endParaRPr>
              </a:p>
            </p:txBody>
          </p:sp>
          <p:sp>
            <p:nvSpPr>
              <p:cNvPr id="75790" name="TextBox 23"/>
              <p:cNvSpPr txBox="1"/>
              <p:nvPr/>
            </p:nvSpPr>
            <p:spPr>
              <a:xfrm>
                <a:off x="3813915" y="3966301"/>
                <a:ext cx="647655" cy="519192"/>
              </a:xfrm>
              <a:prstGeom prst="rect">
                <a:avLst/>
              </a:prstGeom>
              <a:noFill/>
              <a:ln w="9525">
                <a:noFill/>
              </a:ln>
            </p:spPr>
            <p:txBody>
              <a:bodyPr wrap="none" anchor="ctr"/>
              <a:lstStyle>
                <a:lvl1pPr marL="342900" indent="-342900" algn="l" rtl="0" fontAlgn="base" latinLnBrk="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latinLnBrk="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latinLnBrk="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latinLnBrk="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latinLnBrk="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ko-KR" dirty="0">
                    <a:solidFill>
                      <a:schemeClr val="bg1"/>
                    </a:solidFill>
                    <a:latin typeface="Arial" panose="020B0604020202020204" pitchFamily="34" charset="0"/>
                    <a:ea typeface="HY견고딕" pitchFamily="18" charset="-127"/>
                  </a:rPr>
                  <a:t>3</a:t>
                </a:r>
                <a:endParaRPr lang="en-US" altLang="ko-KR" dirty="0">
                  <a:solidFill>
                    <a:schemeClr val="bg1"/>
                  </a:solidFill>
                  <a:latin typeface="Arial" panose="020B0604020202020204" pitchFamily="34" charset="0"/>
                  <a:ea typeface="HY견고딕" pitchFamily="18" charset="-127"/>
                </a:endParaRPr>
              </a:p>
            </p:txBody>
          </p:sp>
          <p:sp>
            <p:nvSpPr>
              <p:cNvPr id="75791" name="TextBox 24"/>
              <p:cNvSpPr txBox="1"/>
              <p:nvPr/>
            </p:nvSpPr>
            <p:spPr>
              <a:xfrm>
                <a:off x="4553557" y="3966301"/>
                <a:ext cx="647655" cy="519192"/>
              </a:xfrm>
              <a:prstGeom prst="rect">
                <a:avLst/>
              </a:prstGeom>
              <a:noFill/>
              <a:ln w="9525">
                <a:noFill/>
              </a:ln>
            </p:spPr>
            <p:txBody>
              <a:bodyPr wrap="none" anchor="ctr"/>
              <a:lstStyle>
                <a:lvl1pPr marL="342900" indent="-342900" algn="l" rtl="0" fontAlgn="base" latinLnBrk="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latinLnBrk="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latinLnBrk="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latinLnBrk="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latinLnBrk="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ko-KR" dirty="0">
                    <a:solidFill>
                      <a:schemeClr val="bg1"/>
                    </a:solidFill>
                    <a:latin typeface="Arial" panose="020B0604020202020204" pitchFamily="34" charset="0"/>
                    <a:ea typeface="HY견고딕" pitchFamily="18" charset="-127"/>
                  </a:rPr>
                  <a:t>4</a:t>
                </a:r>
                <a:endParaRPr lang="en-US" altLang="ko-KR" dirty="0">
                  <a:solidFill>
                    <a:schemeClr val="bg1"/>
                  </a:solidFill>
                  <a:latin typeface="Arial" panose="020B0604020202020204" pitchFamily="34" charset="0"/>
                  <a:ea typeface="HY견고딕" pitchFamily="18" charset="-127"/>
                </a:endParaRPr>
              </a:p>
            </p:txBody>
          </p:sp>
        </p:grpSp>
      </p:grpSp>
      <p:sp>
        <p:nvSpPr>
          <p:cNvPr id="99" name="副标题 53"/>
          <p:cNvSpPr>
            <a:spLocks noGrp="1"/>
          </p:cNvSpPr>
          <p:nvPr/>
        </p:nvSpPr>
        <p:spPr>
          <a:xfrm>
            <a:off x="1346200" y="1948815"/>
            <a:ext cx="2990850" cy="1648460"/>
          </a:xfrm>
          <a:prstGeom prst="rect">
            <a:avLst/>
          </a:prstGeom>
          <a:noFill/>
          <a:ln w="9525">
            <a:noFill/>
          </a:ln>
        </p:spPr>
        <p:txBody>
          <a:bodyPr vert="horz" wrap="square" lIns="91440" tIns="45720" rIns="91440" bIns="45720" anchor="t">
            <a:noAutofit/>
          </a:bodyPr>
          <a:lstStyle>
            <a:lvl1pPr marL="342900" indent="-342900" algn="l" rtl="0" fontAlgn="base" latinLnBrk="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latinLnBrk="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latinLnBrk="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latinLnBrk="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latinLnBrk="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indent="0" defTabSz="914400" eaLnBrk="1" fontAlgn="auto" latinLnBrk="1" hangingPunct="1">
              <a:spcBef>
                <a:spcPts val="0"/>
              </a:spcBef>
              <a:spcAft>
                <a:spcPts val="0"/>
              </a:spcAft>
              <a:buClrTx/>
              <a:buSzTx/>
              <a:buFontTx/>
              <a:buNone/>
              <a:defRPr/>
            </a:pPr>
            <a:r>
              <a:rPr lang="zh-CN" sz="1600" b="1" noProof="0">
                <a:ln>
                  <a:noFill/>
                </a:ln>
                <a:solidFill>
                  <a:srgbClr val="0365A1"/>
                </a:solidFill>
                <a:effectLst/>
                <a:uLnTx/>
                <a:uFillTx/>
                <a:latin typeface="微软雅黑" panose="020B0503020204020204" charset="-122"/>
                <a:ea typeface="微软雅黑" panose="020B0503020204020204" charset="-122"/>
                <a:cs typeface="Arial" panose="020B0604020202020204" pitchFamily="34" charset="0"/>
                <a:sym typeface="+mn-ea"/>
              </a:rPr>
              <a:t>罐柜检验</a:t>
            </a:r>
            <a:endParaRPr sz="160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sym typeface="+mn-ea"/>
            </a:endParaRPr>
          </a:p>
          <a:p>
            <a:pPr marL="0" marR="0" indent="0" defTabSz="914400" eaLnBrk="1" fontAlgn="auto" latinLnBrk="1" hangingPunct="1">
              <a:spcBef>
                <a:spcPts val="0"/>
              </a:spcBef>
              <a:spcAft>
                <a:spcPts val="0"/>
              </a:spcAft>
              <a:buClrTx/>
              <a:buSzTx/>
              <a:buFontTx/>
              <a:buNone/>
              <a:defRPr/>
            </a:pPr>
            <a:r>
              <a:rPr sz="160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sym typeface="+mn-ea"/>
              </a:rPr>
              <a:t>罐柜符合</a:t>
            </a:r>
            <a:r>
              <a:rPr lang="zh-CN" sz="160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sym typeface="+mn-ea"/>
              </a:rPr>
              <a:t>相关公约规则的</a:t>
            </a:r>
            <a:r>
              <a:rPr sz="160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sym typeface="+mn-ea"/>
              </a:rPr>
              <a:t>规定</a:t>
            </a:r>
            <a:r>
              <a:rPr lang="zh-CN" sz="160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sym typeface="+mn-ea"/>
              </a:rPr>
              <a:t>，</a:t>
            </a:r>
            <a:r>
              <a:rPr sz="160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sym typeface="+mn-ea"/>
              </a:rPr>
              <a:t>经检测机构检验合格并持有有效的检验证书</a:t>
            </a:r>
            <a:r>
              <a:rPr lang="zh-CN" sz="160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sym typeface="+mn-ea"/>
              </a:rPr>
              <a:t>。</a:t>
            </a:r>
            <a:endParaRPr lang="zh-CN" sz="160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sym typeface="+mn-ea"/>
            </a:endParaRPr>
          </a:p>
        </p:txBody>
      </p:sp>
      <p:sp>
        <p:nvSpPr>
          <p:cNvPr id="8" name="副标题 53"/>
          <p:cNvSpPr>
            <a:spLocks noGrp="1"/>
          </p:cNvSpPr>
          <p:nvPr/>
        </p:nvSpPr>
        <p:spPr>
          <a:xfrm>
            <a:off x="4862830" y="1948815"/>
            <a:ext cx="2990850" cy="1648460"/>
          </a:xfrm>
          <a:prstGeom prst="rect">
            <a:avLst/>
          </a:prstGeom>
          <a:noFill/>
          <a:ln w="9525">
            <a:noFill/>
          </a:ln>
        </p:spPr>
        <p:txBody>
          <a:bodyPr vert="horz" wrap="square" lIns="91440" tIns="45720" rIns="91440" bIns="45720" anchor="t">
            <a:noAutofit/>
          </a:bodyPr>
          <a:lstStyle>
            <a:lvl1pPr marL="342900" indent="-342900" algn="l" rtl="0" fontAlgn="base" latinLnBrk="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latinLnBrk="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latinLnBrk="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latinLnBrk="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latinLnBrk="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indent="0" defTabSz="914400" eaLnBrk="1" fontAlgn="auto" latinLnBrk="1" hangingPunct="1">
              <a:spcBef>
                <a:spcPts val="0"/>
              </a:spcBef>
              <a:spcAft>
                <a:spcPts val="0"/>
              </a:spcAft>
              <a:buClrTx/>
              <a:buSzTx/>
              <a:buFontTx/>
              <a:buNone/>
              <a:defRPr/>
            </a:pPr>
            <a:r>
              <a:rPr lang="zh-CN" sz="1600" b="1" noProof="0">
                <a:ln>
                  <a:noFill/>
                </a:ln>
                <a:solidFill>
                  <a:srgbClr val="0365A1"/>
                </a:solidFill>
                <a:effectLst/>
                <a:uLnTx/>
                <a:uFillTx/>
                <a:latin typeface="微软雅黑" panose="020B0503020204020204" charset="-122"/>
                <a:ea typeface="微软雅黑" panose="020B0503020204020204" charset="-122"/>
                <a:cs typeface="Arial" panose="020B0604020202020204" pitchFamily="34" charset="0"/>
                <a:sym typeface="+mn-ea"/>
              </a:rPr>
              <a:t>信息监测</a:t>
            </a:r>
            <a:endParaRPr sz="160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sym typeface="+mn-ea"/>
            </a:endParaRPr>
          </a:p>
          <a:p>
            <a:pPr marL="0" marR="0" indent="0" defTabSz="914400" eaLnBrk="1" fontAlgn="auto" latinLnBrk="1" hangingPunct="1">
              <a:spcBef>
                <a:spcPts val="0"/>
              </a:spcBef>
              <a:spcAft>
                <a:spcPts val="0"/>
              </a:spcAft>
              <a:buClrTx/>
              <a:buSzTx/>
              <a:buFontTx/>
              <a:buNone/>
              <a:defRPr/>
            </a:pPr>
            <a:r>
              <a:rPr sz="160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sym typeface="+mn-ea"/>
              </a:rPr>
              <a:t>应当设有对货物压力、温度等信息进行实时监测的货物信息监测系统</a:t>
            </a:r>
            <a:r>
              <a:rPr lang="zh-CN" sz="160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sym typeface="+mn-ea"/>
              </a:rPr>
              <a:t>。</a:t>
            </a:r>
            <a:endParaRPr lang="zh-CN" sz="160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sym typeface="+mn-ea"/>
            </a:endParaRPr>
          </a:p>
        </p:txBody>
      </p:sp>
      <p:sp>
        <p:nvSpPr>
          <p:cNvPr id="9" name="副标题 53"/>
          <p:cNvSpPr>
            <a:spLocks noGrp="1"/>
          </p:cNvSpPr>
          <p:nvPr/>
        </p:nvSpPr>
        <p:spPr>
          <a:xfrm>
            <a:off x="1267460" y="4778375"/>
            <a:ext cx="2990850" cy="1648460"/>
          </a:xfrm>
          <a:prstGeom prst="rect">
            <a:avLst/>
          </a:prstGeom>
          <a:noFill/>
          <a:ln w="9525">
            <a:noFill/>
          </a:ln>
        </p:spPr>
        <p:txBody>
          <a:bodyPr vert="horz" wrap="square" lIns="91440" tIns="45720" rIns="91440" bIns="45720" anchor="t">
            <a:noAutofit/>
          </a:bodyPr>
          <a:lstStyle>
            <a:lvl1pPr marL="342900" indent="-342900" algn="l" rtl="0" fontAlgn="base" latinLnBrk="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latinLnBrk="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latinLnBrk="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latinLnBrk="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latinLnBrk="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indent="0" defTabSz="914400" eaLnBrk="1" fontAlgn="auto" latinLnBrk="1" hangingPunct="1">
              <a:spcBef>
                <a:spcPts val="0"/>
              </a:spcBef>
              <a:spcAft>
                <a:spcPts val="0"/>
              </a:spcAft>
              <a:buClrTx/>
              <a:buSzTx/>
              <a:buFontTx/>
              <a:buNone/>
              <a:defRPr/>
            </a:pPr>
            <a:r>
              <a:rPr lang="zh-CN" sz="1600" b="1" noProof="0">
                <a:ln>
                  <a:noFill/>
                </a:ln>
                <a:solidFill>
                  <a:srgbClr val="0365A1"/>
                </a:solidFill>
                <a:effectLst/>
                <a:uLnTx/>
                <a:uFillTx/>
                <a:latin typeface="微软雅黑" panose="020B0503020204020204" charset="-122"/>
                <a:ea typeface="微软雅黑" panose="020B0503020204020204" charset="-122"/>
                <a:cs typeface="Arial" panose="020B0604020202020204" pitchFamily="34" charset="0"/>
                <a:sym typeface="+mn-ea"/>
              </a:rPr>
              <a:t>信息告知</a:t>
            </a:r>
            <a:endParaRPr lang="zh-CN" sz="160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sym typeface="+mn-ea"/>
            </a:endParaRPr>
          </a:p>
          <a:p>
            <a:pPr marL="0" marR="0" indent="0" defTabSz="914400" eaLnBrk="1" fontAlgn="auto" latinLnBrk="1" hangingPunct="1">
              <a:spcBef>
                <a:spcPts val="0"/>
              </a:spcBef>
              <a:spcAft>
                <a:spcPts val="0"/>
              </a:spcAft>
              <a:buClrTx/>
              <a:buSzTx/>
              <a:buFontTx/>
              <a:buNone/>
              <a:defRPr/>
            </a:pPr>
            <a:r>
              <a:rPr lang="zh-CN" sz="160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sym typeface="+mn-ea"/>
              </a:rPr>
              <a:t>装船前，</a:t>
            </a:r>
            <a:r>
              <a:rPr sz="160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sym typeface="+mn-ea"/>
              </a:rPr>
              <a:t>根据充装时间、充装率等信息，确定罐柜的剩余维持时间，并告知承运人</a:t>
            </a:r>
            <a:r>
              <a:rPr lang="zh-CN" sz="160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sym typeface="+mn-ea"/>
              </a:rPr>
              <a:t>。</a:t>
            </a:r>
            <a:endParaRPr lang="zh-CN" sz="160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sym typeface="+mn-ea"/>
            </a:endParaRPr>
          </a:p>
        </p:txBody>
      </p:sp>
      <p:sp>
        <p:nvSpPr>
          <p:cNvPr id="11" name="副标题 53"/>
          <p:cNvSpPr>
            <a:spLocks noGrp="1"/>
          </p:cNvSpPr>
          <p:nvPr/>
        </p:nvSpPr>
        <p:spPr>
          <a:xfrm>
            <a:off x="4935220" y="4813935"/>
            <a:ext cx="2990850" cy="1648460"/>
          </a:xfrm>
          <a:prstGeom prst="rect">
            <a:avLst/>
          </a:prstGeom>
          <a:noFill/>
          <a:ln w="9525">
            <a:noFill/>
          </a:ln>
        </p:spPr>
        <p:txBody>
          <a:bodyPr vert="horz" wrap="square" lIns="91440" tIns="45720" rIns="91440" bIns="45720" anchor="t">
            <a:noAutofit/>
          </a:bodyPr>
          <a:lstStyle>
            <a:lvl1pPr marL="342900" indent="-342900" algn="l" rtl="0" fontAlgn="base" latinLnBrk="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latinLnBrk="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latinLnBrk="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latinLnBrk="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latinLnBrk="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indent="0" defTabSz="914400" eaLnBrk="1" fontAlgn="auto" latinLnBrk="1" hangingPunct="1">
              <a:spcBef>
                <a:spcPts val="0"/>
              </a:spcBef>
              <a:spcAft>
                <a:spcPts val="0"/>
              </a:spcAft>
              <a:buClrTx/>
              <a:buSzTx/>
              <a:buFontTx/>
              <a:buNone/>
              <a:defRPr/>
            </a:pPr>
            <a:r>
              <a:rPr sz="1600" b="1" noProof="0">
                <a:ln>
                  <a:noFill/>
                </a:ln>
                <a:solidFill>
                  <a:srgbClr val="0365A1"/>
                </a:solidFill>
                <a:effectLst/>
                <a:uLnTx/>
                <a:uFillTx/>
                <a:latin typeface="微软雅黑" panose="020B0503020204020204" charset="-122"/>
                <a:ea typeface="微软雅黑" panose="020B0503020204020204" charset="-122"/>
                <a:cs typeface="Arial" panose="020B0604020202020204" pitchFamily="34" charset="0"/>
                <a:sym typeface="+mn-ea"/>
              </a:rPr>
              <a:t>剩余维持时间</a:t>
            </a:r>
            <a:endParaRPr sz="160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sym typeface="+mn-ea"/>
            </a:endParaRPr>
          </a:p>
          <a:p>
            <a:pPr marL="0" marR="0" indent="0" defTabSz="914400" eaLnBrk="1" fontAlgn="auto" latinLnBrk="1" hangingPunct="1">
              <a:spcBef>
                <a:spcPts val="0"/>
              </a:spcBef>
              <a:spcAft>
                <a:spcPts val="0"/>
              </a:spcAft>
              <a:buClrTx/>
              <a:buSzTx/>
              <a:buFontTx/>
              <a:buNone/>
              <a:defRPr/>
            </a:pPr>
            <a:r>
              <a:rPr sz="160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sym typeface="+mn-ea"/>
              </a:rPr>
              <a:t>应当大于正常装卸货物、航行时间以及船舶遇意外情况可能造成的延误时间之和</a:t>
            </a:r>
            <a:r>
              <a:rPr lang="zh-CN" sz="160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sym typeface="+mn-ea"/>
              </a:rPr>
              <a:t>。</a:t>
            </a:r>
            <a:endParaRPr lang="zh-CN" sz="160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par>
                                <p:cTn id="8" presetID="21" presetClass="entr" presetSubtype="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1)">
                                      <p:cBhvr>
                                        <p:cTn id="10" dur="2000"/>
                                        <p:tgtEl>
                                          <p:spTgt spid="4"/>
                                        </p:tgtEl>
                                      </p:cBhvr>
                                    </p:animEffect>
                                  </p:childTnLst>
                                </p:cTn>
                              </p:par>
                              <p:par>
                                <p:cTn id="11" presetID="21" presetClass="entr" presetSubtype="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par>
                                <p:cTn id="14" presetID="21" presetClass="entr" presetSubtype="1"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1)">
                                      <p:cBhvr>
                                        <p:cTn id="16" dur="2000"/>
                                        <p:tgtEl>
                                          <p:spTgt spid="6"/>
                                        </p:tgtEl>
                                      </p:cBhvr>
                                    </p:animEffect>
                                  </p:childTnLst>
                                </p:cTn>
                              </p:par>
                              <p:par>
                                <p:cTn id="17" presetID="21" presetClass="entr" presetSubtype="1"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heel(1)">
                                      <p:cBhvr>
                                        <p:cTn id="19" dur="2000"/>
                                        <p:tgtEl>
                                          <p:spTgt spid="7"/>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wheel(1)">
                                      <p:cBhvr>
                                        <p:cTn id="22" dur="2000"/>
                                        <p:tgtEl>
                                          <p:spTgt spid="99"/>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heel(1)">
                                      <p:cBhvr>
                                        <p:cTn id="25" dur="2000"/>
                                        <p:tgtEl>
                                          <p:spTgt spid="8"/>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heel(1)">
                                      <p:cBhvr>
                                        <p:cTn id="28" dur="2000"/>
                                        <p:tgtEl>
                                          <p:spTgt spid="9"/>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heel(1)">
                                      <p:cBhvr>
                                        <p:cTn id="3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P spid="8" grpId="0"/>
      <p:bldP spid="9"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6" name="타원 205"/>
          <p:cNvSpPr/>
          <p:nvPr/>
        </p:nvSpPr>
        <p:spPr>
          <a:xfrm>
            <a:off x="-795410" y="4926033"/>
            <a:ext cx="10698308" cy="2087126"/>
          </a:xfrm>
          <a:prstGeom prst="ellipse">
            <a:avLst/>
          </a:prstGeom>
          <a:gradFill>
            <a:gsLst>
              <a:gs pos="63000">
                <a:srgbClr val="FFC000">
                  <a:alpha val="0"/>
                </a:srgbClr>
              </a:gs>
              <a:gs pos="100000">
                <a:schemeClr val="bg1">
                  <a:lumMod val="50000"/>
                  <a:alpha val="26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제목 1"/>
          <p:cNvSpPr>
            <a:spLocks noGrp="1"/>
          </p:cNvSpPr>
          <p:nvPr>
            <p:ph type="title"/>
          </p:nvPr>
        </p:nvSpPr>
        <p:spPr>
          <a:xfrm>
            <a:off x="287338" y="343535"/>
            <a:ext cx="8035925" cy="763588"/>
          </a:xfrm>
        </p:spPr>
        <p:txBody>
          <a:bodyPr vert="horz" wrap="square" lIns="91440" tIns="45720" rIns="91440" bIns="45720" numCol="1" rtlCol="0" anchor="ctr" anchorCtr="0" compatLnSpc="1">
            <a:normAutofit/>
          </a:bodyPr>
          <a:lstStyle/>
          <a:p>
            <a:pPr marL="0" marR="0" lvl="0" indent="0" algn="l" defTabSz="914400" rtl="0" eaLnBrk="1" fontAlgn="base" latinLnBrk="1" hangingPunct="1">
              <a:lnSpc>
                <a:spcPct val="100000"/>
              </a:lnSpc>
              <a:spcBef>
                <a:spcPct val="0"/>
              </a:spcBef>
              <a:spcAft>
                <a:spcPct val="0"/>
              </a:spcAft>
              <a:buClrTx/>
              <a:buSzTx/>
              <a:buFontTx/>
              <a:buNone/>
              <a:defRPr/>
            </a:pPr>
            <a:r>
              <a:rPr kumimoji="0" lang="en-US" altLang="ko-KR" sz="3200" b="1" i="0" u="none" strike="noStrike" kern="1200" cap="none" spc="0" normalizeH="0" baseline="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rPr>
              <a:t>船舶通航安全条件</a:t>
            </a:r>
            <a:endParaRPr kumimoji="0" lang="en-US" altLang="ko-KR" sz="3200" b="1" i="0" u="none" strike="noStrike" kern="1200" cap="none" spc="0" normalizeH="0" baseline="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endParaRPr>
          </a:p>
        </p:txBody>
      </p:sp>
      <p:grpSp>
        <p:nvGrpSpPr>
          <p:cNvPr id="3" name="그룹 66"/>
          <p:cNvGrpSpPr/>
          <p:nvPr/>
        </p:nvGrpSpPr>
        <p:grpSpPr>
          <a:xfrm>
            <a:off x="1322388" y="1763713"/>
            <a:ext cx="2968625" cy="3976687"/>
            <a:chOff x="1322343" y="1763431"/>
            <a:chExt cx="2968159" cy="3976712"/>
          </a:xfrm>
        </p:grpSpPr>
        <p:grpSp>
          <p:nvGrpSpPr>
            <p:cNvPr id="57420" name="그룹 191"/>
            <p:cNvGrpSpPr/>
            <p:nvPr/>
          </p:nvGrpSpPr>
          <p:grpSpPr>
            <a:xfrm>
              <a:off x="1322343" y="1763431"/>
              <a:ext cx="2964190" cy="457879"/>
              <a:chOff x="5202783" y="1808018"/>
              <a:chExt cx="3012534" cy="431178"/>
            </a:xfrm>
          </p:grpSpPr>
          <p:sp>
            <p:nvSpPr>
              <p:cNvPr id="127" name="모서리가 둥근 직사각형 126"/>
              <p:cNvSpPr/>
              <p:nvPr/>
            </p:nvSpPr>
            <p:spPr>
              <a:xfrm>
                <a:off x="5202783" y="1808018"/>
                <a:ext cx="3011728" cy="430541"/>
              </a:xfrm>
              <a:prstGeom prst="roundRect">
                <a:avLst>
                  <a:gd name="adj" fmla="val 8336"/>
                </a:avLst>
              </a:prstGeom>
              <a:solidFill>
                <a:srgbClr val="0A467C"/>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8" name="타원 127"/>
              <p:cNvSpPr/>
              <p:nvPr/>
            </p:nvSpPr>
            <p:spPr>
              <a:xfrm>
                <a:off x="5988381" y="1816988"/>
                <a:ext cx="1495379" cy="46343"/>
              </a:xfrm>
              <a:prstGeom prst="ellipse">
                <a:avLst/>
              </a:prstGeom>
              <a:gradFill flip="none" rotWithShape="1">
                <a:gsLst>
                  <a:gs pos="0">
                    <a:schemeClr val="bg1"/>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600" b="0" i="0" u="none" strike="noStrike" kern="1200" cap="none" spc="0" normalizeH="0" baseline="0" noProof="0">
                  <a:ln>
                    <a:noFill/>
                  </a:ln>
                  <a:solidFill>
                    <a:prstClr val="white"/>
                  </a:solidFill>
                  <a:effectLst/>
                  <a:uLnTx/>
                  <a:uFillTx/>
                  <a:latin typeface="+mn-lt"/>
                  <a:ea typeface="+mn-ea"/>
                  <a:cs typeface="+mn-cs"/>
                </a:endParaRPr>
              </a:p>
            </p:txBody>
          </p:sp>
          <p:sp>
            <p:nvSpPr>
              <p:cNvPr id="129" name="이등변 삼각형 128"/>
              <p:cNvSpPr/>
              <p:nvPr/>
            </p:nvSpPr>
            <p:spPr>
              <a:xfrm rot="10800000">
                <a:off x="5233432" y="1828947"/>
                <a:ext cx="2660065" cy="327390"/>
              </a:xfrm>
              <a:prstGeom prst="triangle">
                <a:avLst>
                  <a:gd name="adj" fmla="val 100000"/>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57421" name="그룹 111"/>
            <p:cNvGrpSpPr/>
            <p:nvPr/>
          </p:nvGrpSpPr>
          <p:grpSpPr>
            <a:xfrm>
              <a:off x="1322952" y="2315766"/>
              <a:ext cx="2967550" cy="3424377"/>
              <a:chOff x="774647" y="4772334"/>
              <a:chExt cx="3690003" cy="3858410"/>
            </a:xfrm>
          </p:grpSpPr>
          <p:sp>
            <p:nvSpPr>
              <p:cNvPr id="134" name="모서리가 둥근 직사각형 133"/>
              <p:cNvSpPr/>
              <p:nvPr/>
            </p:nvSpPr>
            <p:spPr>
              <a:xfrm>
                <a:off x="773890" y="4772467"/>
                <a:ext cx="3690760" cy="1314712"/>
              </a:xfrm>
              <a:prstGeom prst="roundRect">
                <a:avLst>
                  <a:gd name="adj" fmla="val 2937"/>
                </a:avLst>
              </a:prstGeom>
              <a:solidFill>
                <a:srgbClr val="0A467C"/>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35" name="모서리가 둥근 직사각형 134"/>
              <p:cNvSpPr/>
              <p:nvPr/>
            </p:nvSpPr>
            <p:spPr>
              <a:xfrm>
                <a:off x="774647" y="4816494"/>
                <a:ext cx="3685823" cy="3814250"/>
              </a:xfrm>
              <a:prstGeom prst="roundRect">
                <a:avLst>
                  <a:gd name="adj" fmla="val 2937"/>
                </a:avLst>
              </a:prstGeom>
              <a:gradFill>
                <a:gsLst>
                  <a:gs pos="65000">
                    <a:schemeClr val="bg1">
                      <a:lumMod val="95000"/>
                    </a:schemeClr>
                  </a:gs>
                  <a:gs pos="99000">
                    <a:schemeClr val="bg1">
                      <a:lumMod val="95000"/>
                      <a:alpha val="0"/>
                    </a:schemeClr>
                  </a:gs>
                </a:gsLst>
                <a:lin ang="5400000" scaled="1"/>
              </a:gradFill>
              <a:ln w="12700">
                <a:gradFill>
                  <a:gsLst>
                    <a:gs pos="56000">
                      <a:schemeClr val="bg1">
                        <a:lumMod val="75000"/>
                      </a:schemeClr>
                    </a:gs>
                    <a:gs pos="100000">
                      <a:schemeClr val="bg1">
                        <a:lumMod val="75000"/>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36" name="이등변 삼각형 135"/>
              <p:cNvSpPr/>
              <p:nvPr/>
            </p:nvSpPr>
            <p:spPr>
              <a:xfrm rot="10800000">
                <a:off x="821258" y="4858326"/>
                <a:ext cx="3380894" cy="1207388"/>
              </a:xfrm>
              <a:prstGeom prst="triangle">
                <a:avLst>
                  <a:gd name="adj" fmla="val 100000"/>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57422" name="그룹 164"/>
            <p:cNvGrpSpPr/>
            <p:nvPr/>
          </p:nvGrpSpPr>
          <p:grpSpPr>
            <a:xfrm>
              <a:off x="1515112" y="2110726"/>
              <a:ext cx="94088" cy="372569"/>
              <a:chOff x="5475301" y="2808279"/>
              <a:chExt cx="119423" cy="438164"/>
            </a:xfrm>
          </p:grpSpPr>
          <p:sp>
            <p:nvSpPr>
              <p:cNvPr id="168" name="타원 167"/>
              <p:cNvSpPr/>
              <p:nvPr/>
            </p:nvSpPr>
            <p:spPr>
              <a:xfrm>
                <a:off x="5475301" y="3127021"/>
                <a:ext cx="119423" cy="119422"/>
              </a:xfrm>
              <a:prstGeom prst="ellipse">
                <a:avLst/>
              </a:prstGeom>
              <a:solidFill>
                <a:schemeClr val="tx1">
                  <a:lumMod val="65000"/>
                  <a:lumOff val="3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69" name="타원 168"/>
              <p:cNvSpPr/>
              <p:nvPr/>
            </p:nvSpPr>
            <p:spPr>
              <a:xfrm>
                <a:off x="5475301" y="2808279"/>
                <a:ext cx="119423" cy="119422"/>
              </a:xfrm>
              <a:prstGeom prst="ellipse">
                <a:avLst/>
              </a:prstGeom>
              <a:solidFill>
                <a:schemeClr val="tx1">
                  <a:lumMod val="65000"/>
                  <a:lumOff val="3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0" name="모서리가 둥근 직사각형 169"/>
              <p:cNvSpPr/>
              <p:nvPr/>
            </p:nvSpPr>
            <p:spPr>
              <a:xfrm>
                <a:off x="5499666" y="2861751"/>
                <a:ext cx="70693" cy="333887"/>
              </a:xfrm>
              <a:prstGeom prst="roundRect">
                <a:avLst>
                  <a:gd name="adj" fmla="val 50000"/>
                </a:avLst>
              </a:prstGeom>
              <a:gradFill flip="none" rotWithShape="1">
                <a:gsLst>
                  <a:gs pos="0">
                    <a:schemeClr val="bg1">
                      <a:lumMod val="50000"/>
                    </a:schemeClr>
                  </a:gs>
                  <a:gs pos="35000">
                    <a:schemeClr val="bg1">
                      <a:lumMod val="75000"/>
                    </a:schemeClr>
                  </a:gs>
                  <a:gs pos="100000">
                    <a:schemeClr val="bg1"/>
                  </a:gs>
                </a:gsLst>
                <a:lin ang="13500000" scaled="1"/>
                <a:tileRect/>
              </a:gradFill>
              <a:ln w="38100">
                <a:noFill/>
              </a:ln>
              <a:effectLst>
                <a:outerShdw dist="38100" dir="2700000" algn="tl" rotWithShape="0">
                  <a:schemeClr val="bg1">
                    <a:lumMod val="50000"/>
                    <a:alpha val="40000"/>
                  </a:schemeClr>
                </a:outerShdw>
              </a:effectLst>
              <a:scene3d>
                <a:camera prst="orthographicFront"/>
                <a:lightRig rig="threePt" dir="t"/>
              </a:scene3d>
              <a:sp3d>
                <a:bevelT w="25400" h="317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6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anose="020B0604020202020204" pitchFamily="34" charset="0"/>
                  <a:ea typeface="+mn-ea"/>
                  <a:cs typeface="Arial" panose="020B0604020202020204" pitchFamily="34" charset="0"/>
                </a:endParaRPr>
              </a:p>
            </p:txBody>
          </p:sp>
        </p:grpSp>
        <p:grpSp>
          <p:nvGrpSpPr>
            <p:cNvPr id="57423" name="그룹 168"/>
            <p:cNvGrpSpPr/>
            <p:nvPr/>
          </p:nvGrpSpPr>
          <p:grpSpPr>
            <a:xfrm>
              <a:off x="3992853" y="2110726"/>
              <a:ext cx="94088" cy="372569"/>
              <a:chOff x="5475301" y="2808279"/>
              <a:chExt cx="119423" cy="438164"/>
            </a:xfrm>
          </p:grpSpPr>
          <p:sp>
            <p:nvSpPr>
              <p:cNvPr id="172" name="타원 171"/>
              <p:cNvSpPr/>
              <p:nvPr/>
            </p:nvSpPr>
            <p:spPr>
              <a:xfrm>
                <a:off x="5475301" y="3127021"/>
                <a:ext cx="119423" cy="119422"/>
              </a:xfrm>
              <a:prstGeom prst="ellipse">
                <a:avLst/>
              </a:prstGeom>
              <a:solidFill>
                <a:schemeClr val="tx1">
                  <a:lumMod val="65000"/>
                  <a:lumOff val="3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3" name="타원 172"/>
              <p:cNvSpPr/>
              <p:nvPr/>
            </p:nvSpPr>
            <p:spPr>
              <a:xfrm>
                <a:off x="5475301" y="2808279"/>
                <a:ext cx="119423" cy="119422"/>
              </a:xfrm>
              <a:prstGeom prst="ellipse">
                <a:avLst/>
              </a:prstGeom>
              <a:solidFill>
                <a:schemeClr val="tx1">
                  <a:lumMod val="65000"/>
                  <a:lumOff val="3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4" name="모서리가 둥근 직사각형 173"/>
              <p:cNvSpPr/>
              <p:nvPr/>
            </p:nvSpPr>
            <p:spPr>
              <a:xfrm>
                <a:off x="5499666" y="2861751"/>
                <a:ext cx="70693" cy="333887"/>
              </a:xfrm>
              <a:prstGeom prst="roundRect">
                <a:avLst>
                  <a:gd name="adj" fmla="val 50000"/>
                </a:avLst>
              </a:prstGeom>
              <a:gradFill flip="none" rotWithShape="1">
                <a:gsLst>
                  <a:gs pos="0">
                    <a:schemeClr val="bg1">
                      <a:lumMod val="50000"/>
                    </a:schemeClr>
                  </a:gs>
                  <a:gs pos="35000">
                    <a:schemeClr val="bg1">
                      <a:lumMod val="75000"/>
                    </a:schemeClr>
                  </a:gs>
                  <a:gs pos="100000">
                    <a:schemeClr val="bg1"/>
                  </a:gs>
                </a:gsLst>
                <a:lin ang="13500000" scaled="1"/>
                <a:tileRect/>
              </a:gradFill>
              <a:ln w="38100">
                <a:noFill/>
              </a:ln>
              <a:effectLst>
                <a:outerShdw dist="38100" dir="2700000" algn="tl" rotWithShape="0">
                  <a:schemeClr val="bg1">
                    <a:lumMod val="50000"/>
                    <a:alpha val="40000"/>
                  </a:schemeClr>
                </a:outerShdw>
              </a:effectLst>
              <a:scene3d>
                <a:camera prst="orthographicFront"/>
                <a:lightRig rig="threePt" dir="t"/>
              </a:scene3d>
              <a:sp3d>
                <a:bevelT w="25400" h="317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6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anose="020B0604020202020204" pitchFamily="34" charset="0"/>
                  <a:ea typeface="+mn-ea"/>
                  <a:cs typeface="Arial" panose="020B0604020202020204" pitchFamily="34" charset="0"/>
                </a:endParaRPr>
              </a:p>
            </p:txBody>
          </p:sp>
        </p:grpSp>
        <p:sp>
          <p:nvSpPr>
            <p:cNvPr id="57424" name="TextBox 174"/>
            <p:cNvSpPr txBox="1"/>
            <p:nvPr/>
          </p:nvSpPr>
          <p:spPr>
            <a:xfrm>
              <a:off x="1610815" y="1833693"/>
              <a:ext cx="2347744" cy="312422"/>
            </a:xfrm>
            <a:prstGeom prst="rect">
              <a:avLst/>
            </a:prstGeom>
            <a:noFill/>
            <a:ln w="9525">
              <a:noFill/>
            </a:ln>
          </p:spPr>
          <p:txBody>
            <a:bodyPr anchor="ctr">
              <a:spAutoFit/>
            </a:bodyPr>
            <a:lstStyle>
              <a:lvl1pPr marL="342900" indent="-342900" algn="l" rtl="0" fontAlgn="base" latinLnBrk="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latinLnBrk="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latinLnBrk="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latinLnBrk="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latinLnBrk="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lnSpc>
                  <a:spcPct val="90000"/>
                </a:lnSpc>
                <a:spcBef>
                  <a:spcPct val="0"/>
                </a:spcBef>
                <a:buFontTx/>
                <a:buNone/>
              </a:pPr>
              <a:r>
                <a:rPr lang="zh-CN" altLang="en-US" sz="1600" b="1" dirty="0">
                  <a:solidFill>
                    <a:schemeClr val="bg1"/>
                  </a:solidFill>
                  <a:latin typeface="微软雅黑" panose="020B0503020204020204" charset="-122"/>
                  <a:ea typeface="微软雅黑" panose="020B0503020204020204" charset="-122"/>
                </a:rPr>
                <a:t>安全保障措施</a:t>
              </a:r>
              <a:endParaRPr lang="zh-CN" altLang="en-US" sz="1600" b="1" dirty="0">
                <a:solidFill>
                  <a:schemeClr val="bg1"/>
                </a:solidFill>
                <a:latin typeface="微软雅黑" panose="020B0503020204020204" charset="-122"/>
                <a:ea typeface="微软雅黑" panose="020B0503020204020204" charset="-122"/>
              </a:endParaRPr>
            </a:p>
          </p:txBody>
        </p:sp>
      </p:grpSp>
      <p:grpSp>
        <p:nvGrpSpPr>
          <p:cNvPr id="11" name="그룹 67"/>
          <p:cNvGrpSpPr/>
          <p:nvPr/>
        </p:nvGrpSpPr>
        <p:grpSpPr>
          <a:xfrm>
            <a:off x="4735513" y="1763713"/>
            <a:ext cx="2968625" cy="3976687"/>
            <a:chOff x="4735509" y="1763431"/>
            <a:chExt cx="2968159" cy="3976715"/>
          </a:xfrm>
        </p:grpSpPr>
        <p:grpSp>
          <p:nvGrpSpPr>
            <p:cNvPr id="57376" name="그룹 191"/>
            <p:cNvGrpSpPr/>
            <p:nvPr/>
          </p:nvGrpSpPr>
          <p:grpSpPr>
            <a:xfrm>
              <a:off x="4735509" y="1763431"/>
              <a:ext cx="2964190" cy="457879"/>
              <a:chOff x="5202783" y="1808018"/>
              <a:chExt cx="3012534" cy="431178"/>
            </a:xfrm>
          </p:grpSpPr>
          <p:sp>
            <p:nvSpPr>
              <p:cNvPr id="177" name="모서리가 둥근 직사각형 176"/>
              <p:cNvSpPr/>
              <p:nvPr/>
            </p:nvSpPr>
            <p:spPr>
              <a:xfrm>
                <a:off x="5202783" y="1808018"/>
                <a:ext cx="3011728" cy="430541"/>
              </a:xfrm>
              <a:prstGeom prst="roundRect">
                <a:avLst>
                  <a:gd name="adj" fmla="val 8336"/>
                </a:avLst>
              </a:prstGeom>
              <a:solidFill>
                <a:srgbClr val="0481CE"/>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8" name="타원 177"/>
              <p:cNvSpPr/>
              <p:nvPr/>
            </p:nvSpPr>
            <p:spPr>
              <a:xfrm>
                <a:off x="5988381" y="1816988"/>
                <a:ext cx="1495379" cy="46343"/>
              </a:xfrm>
              <a:prstGeom prst="ellipse">
                <a:avLst/>
              </a:prstGeom>
              <a:gradFill flip="none" rotWithShape="1">
                <a:gsLst>
                  <a:gs pos="0">
                    <a:schemeClr val="bg1"/>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600" b="0" i="0" u="none" strike="noStrike" kern="1200" cap="none" spc="0" normalizeH="0" baseline="0" noProof="0">
                  <a:ln>
                    <a:noFill/>
                  </a:ln>
                  <a:solidFill>
                    <a:prstClr val="white"/>
                  </a:solidFill>
                  <a:effectLst/>
                  <a:uLnTx/>
                  <a:uFillTx/>
                  <a:latin typeface="+mn-lt"/>
                  <a:ea typeface="+mn-ea"/>
                  <a:cs typeface="+mn-cs"/>
                </a:endParaRPr>
              </a:p>
            </p:txBody>
          </p:sp>
          <p:sp>
            <p:nvSpPr>
              <p:cNvPr id="179" name="이등변 삼각형 178"/>
              <p:cNvSpPr/>
              <p:nvPr/>
            </p:nvSpPr>
            <p:spPr>
              <a:xfrm rot="10800000">
                <a:off x="5233432" y="1828947"/>
                <a:ext cx="2660065" cy="327390"/>
              </a:xfrm>
              <a:prstGeom prst="triangle">
                <a:avLst>
                  <a:gd name="adj" fmla="val 100000"/>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57377" name="그룹 111"/>
            <p:cNvGrpSpPr/>
            <p:nvPr/>
          </p:nvGrpSpPr>
          <p:grpSpPr>
            <a:xfrm>
              <a:off x="4736118" y="2315768"/>
              <a:ext cx="2967550" cy="3424378"/>
              <a:chOff x="774647" y="4772334"/>
              <a:chExt cx="3690003" cy="3858410"/>
            </a:xfrm>
          </p:grpSpPr>
          <p:sp>
            <p:nvSpPr>
              <p:cNvPr id="184" name="모서리가 둥근 직사각형 183"/>
              <p:cNvSpPr/>
              <p:nvPr/>
            </p:nvSpPr>
            <p:spPr>
              <a:xfrm>
                <a:off x="773890" y="4772466"/>
                <a:ext cx="3690760" cy="1314712"/>
              </a:xfrm>
              <a:prstGeom prst="roundRect">
                <a:avLst>
                  <a:gd name="adj" fmla="val 2937"/>
                </a:avLst>
              </a:prstGeom>
              <a:solidFill>
                <a:srgbClr val="0481CE"/>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85" name="모서리가 둥근 직사각형 184"/>
              <p:cNvSpPr/>
              <p:nvPr/>
            </p:nvSpPr>
            <p:spPr>
              <a:xfrm>
                <a:off x="774647" y="4816494"/>
                <a:ext cx="3685823" cy="3814250"/>
              </a:xfrm>
              <a:prstGeom prst="roundRect">
                <a:avLst>
                  <a:gd name="adj" fmla="val 2937"/>
                </a:avLst>
              </a:prstGeom>
              <a:gradFill>
                <a:gsLst>
                  <a:gs pos="65000">
                    <a:schemeClr val="bg1">
                      <a:lumMod val="95000"/>
                    </a:schemeClr>
                  </a:gs>
                  <a:gs pos="99000">
                    <a:schemeClr val="bg1">
                      <a:lumMod val="95000"/>
                      <a:alpha val="0"/>
                    </a:schemeClr>
                  </a:gs>
                </a:gsLst>
                <a:lin ang="5400000" scaled="1"/>
              </a:gradFill>
              <a:ln w="12700">
                <a:gradFill>
                  <a:gsLst>
                    <a:gs pos="56000">
                      <a:schemeClr val="bg1">
                        <a:lumMod val="75000"/>
                      </a:schemeClr>
                    </a:gs>
                    <a:gs pos="100000">
                      <a:schemeClr val="bg1">
                        <a:lumMod val="75000"/>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86" name="이등변 삼각형 185"/>
              <p:cNvSpPr/>
              <p:nvPr/>
            </p:nvSpPr>
            <p:spPr>
              <a:xfrm rot="10800000">
                <a:off x="821258" y="4858325"/>
                <a:ext cx="3380894" cy="1207388"/>
              </a:xfrm>
              <a:prstGeom prst="triangle">
                <a:avLst>
                  <a:gd name="adj" fmla="val 100000"/>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57378" name="그룹 164"/>
            <p:cNvGrpSpPr/>
            <p:nvPr/>
          </p:nvGrpSpPr>
          <p:grpSpPr>
            <a:xfrm>
              <a:off x="4928278" y="2110726"/>
              <a:ext cx="94088" cy="372569"/>
              <a:chOff x="5475301" y="2808279"/>
              <a:chExt cx="119423" cy="438164"/>
            </a:xfrm>
          </p:grpSpPr>
          <p:sp>
            <p:nvSpPr>
              <p:cNvPr id="188" name="타원 187"/>
              <p:cNvSpPr/>
              <p:nvPr/>
            </p:nvSpPr>
            <p:spPr>
              <a:xfrm>
                <a:off x="5475301" y="3127021"/>
                <a:ext cx="119423" cy="119422"/>
              </a:xfrm>
              <a:prstGeom prst="ellipse">
                <a:avLst/>
              </a:prstGeom>
              <a:solidFill>
                <a:schemeClr val="tx1">
                  <a:lumMod val="65000"/>
                  <a:lumOff val="3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89" name="타원 188"/>
              <p:cNvSpPr/>
              <p:nvPr/>
            </p:nvSpPr>
            <p:spPr>
              <a:xfrm>
                <a:off x="5475301" y="2808279"/>
                <a:ext cx="119423" cy="119422"/>
              </a:xfrm>
              <a:prstGeom prst="ellipse">
                <a:avLst/>
              </a:prstGeom>
              <a:solidFill>
                <a:schemeClr val="tx1">
                  <a:lumMod val="65000"/>
                  <a:lumOff val="3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90" name="모서리가 둥근 직사각형 189"/>
              <p:cNvSpPr/>
              <p:nvPr/>
            </p:nvSpPr>
            <p:spPr>
              <a:xfrm>
                <a:off x="5499666" y="2861751"/>
                <a:ext cx="70693" cy="333887"/>
              </a:xfrm>
              <a:prstGeom prst="roundRect">
                <a:avLst>
                  <a:gd name="adj" fmla="val 50000"/>
                </a:avLst>
              </a:prstGeom>
              <a:gradFill flip="none" rotWithShape="1">
                <a:gsLst>
                  <a:gs pos="0">
                    <a:schemeClr val="bg1">
                      <a:lumMod val="50000"/>
                    </a:schemeClr>
                  </a:gs>
                  <a:gs pos="35000">
                    <a:schemeClr val="bg1">
                      <a:lumMod val="75000"/>
                    </a:schemeClr>
                  </a:gs>
                  <a:gs pos="100000">
                    <a:schemeClr val="bg1"/>
                  </a:gs>
                </a:gsLst>
                <a:lin ang="13500000" scaled="1"/>
                <a:tileRect/>
              </a:gradFill>
              <a:ln w="38100">
                <a:noFill/>
              </a:ln>
              <a:effectLst>
                <a:outerShdw dist="38100" dir="2700000" algn="tl" rotWithShape="0">
                  <a:schemeClr val="bg1">
                    <a:lumMod val="50000"/>
                    <a:alpha val="40000"/>
                  </a:schemeClr>
                </a:outerShdw>
              </a:effectLst>
              <a:scene3d>
                <a:camera prst="orthographicFront"/>
                <a:lightRig rig="threePt" dir="t"/>
              </a:scene3d>
              <a:sp3d>
                <a:bevelT w="25400" h="317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6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anose="020B0604020202020204" pitchFamily="34" charset="0"/>
                  <a:ea typeface="+mn-ea"/>
                  <a:cs typeface="Arial" panose="020B0604020202020204" pitchFamily="34" charset="0"/>
                </a:endParaRPr>
              </a:p>
            </p:txBody>
          </p:sp>
        </p:grpSp>
        <p:grpSp>
          <p:nvGrpSpPr>
            <p:cNvPr id="57379" name="그룹 168"/>
            <p:cNvGrpSpPr/>
            <p:nvPr/>
          </p:nvGrpSpPr>
          <p:grpSpPr>
            <a:xfrm>
              <a:off x="7406019" y="2110726"/>
              <a:ext cx="94088" cy="372569"/>
              <a:chOff x="5475301" y="2808279"/>
              <a:chExt cx="119423" cy="438164"/>
            </a:xfrm>
          </p:grpSpPr>
          <p:sp>
            <p:nvSpPr>
              <p:cNvPr id="192" name="타원 191"/>
              <p:cNvSpPr/>
              <p:nvPr/>
            </p:nvSpPr>
            <p:spPr>
              <a:xfrm>
                <a:off x="5475301" y="3127021"/>
                <a:ext cx="119423" cy="119422"/>
              </a:xfrm>
              <a:prstGeom prst="ellipse">
                <a:avLst/>
              </a:prstGeom>
              <a:solidFill>
                <a:schemeClr val="tx1">
                  <a:lumMod val="65000"/>
                  <a:lumOff val="3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93" name="타원 192"/>
              <p:cNvSpPr/>
              <p:nvPr/>
            </p:nvSpPr>
            <p:spPr>
              <a:xfrm>
                <a:off x="5475301" y="2808279"/>
                <a:ext cx="119423" cy="119422"/>
              </a:xfrm>
              <a:prstGeom prst="ellipse">
                <a:avLst/>
              </a:prstGeom>
              <a:solidFill>
                <a:schemeClr val="tx1">
                  <a:lumMod val="65000"/>
                  <a:lumOff val="3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94" name="모서리가 둥근 직사각형 193"/>
              <p:cNvSpPr/>
              <p:nvPr/>
            </p:nvSpPr>
            <p:spPr>
              <a:xfrm>
                <a:off x="5499666" y="2861751"/>
                <a:ext cx="70693" cy="333887"/>
              </a:xfrm>
              <a:prstGeom prst="roundRect">
                <a:avLst>
                  <a:gd name="adj" fmla="val 50000"/>
                </a:avLst>
              </a:prstGeom>
              <a:gradFill flip="none" rotWithShape="1">
                <a:gsLst>
                  <a:gs pos="0">
                    <a:schemeClr val="bg1">
                      <a:lumMod val="50000"/>
                    </a:schemeClr>
                  </a:gs>
                  <a:gs pos="35000">
                    <a:schemeClr val="bg1">
                      <a:lumMod val="75000"/>
                    </a:schemeClr>
                  </a:gs>
                  <a:gs pos="100000">
                    <a:schemeClr val="bg1"/>
                  </a:gs>
                </a:gsLst>
                <a:lin ang="13500000" scaled="1"/>
                <a:tileRect/>
              </a:gradFill>
              <a:ln w="38100">
                <a:noFill/>
              </a:ln>
              <a:effectLst>
                <a:outerShdw dist="38100" dir="2700000" algn="tl" rotWithShape="0">
                  <a:schemeClr val="bg1">
                    <a:lumMod val="50000"/>
                    <a:alpha val="40000"/>
                  </a:schemeClr>
                </a:outerShdw>
              </a:effectLst>
              <a:scene3d>
                <a:camera prst="orthographicFront"/>
                <a:lightRig rig="threePt" dir="t"/>
              </a:scene3d>
              <a:sp3d>
                <a:bevelT w="25400" h="317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6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anose="020B0604020202020204" pitchFamily="34" charset="0"/>
                  <a:ea typeface="+mn-ea"/>
                  <a:cs typeface="Arial" panose="020B0604020202020204" pitchFamily="34" charset="0"/>
                </a:endParaRPr>
              </a:p>
            </p:txBody>
          </p:sp>
        </p:grpSp>
        <p:sp>
          <p:nvSpPr>
            <p:cNvPr id="57380" name="TextBox 194"/>
            <p:cNvSpPr txBox="1"/>
            <p:nvPr/>
          </p:nvSpPr>
          <p:spPr>
            <a:xfrm>
              <a:off x="5023981" y="1833693"/>
              <a:ext cx="2347744" cy="312422"/>
            </a:xfrm>
            <a:prstGeom prst="rect">
              <a:avLst/>
            </a:prstGeom>
            <a:noFill/>
            <a:ln w="9525">
              <a:noFill/>
            </a:ln>
          </p:spPr>
          <p:txBody>
            <a:bodyPr anchor="ctr">
              <a:spAutoFit/>
            </a:bodyPr>
            <a:lstStyle>
              <a:lvl1pPr marL="342900" indent="-342900" algn="l" rtl="0" fontAlgn="base" latinLnBrk="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latinLnBrk="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latinLnBrk="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latinLnBrk="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latinLnBrk="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lnSpc>
                  <a:spcPct val="90000"/>
                </a:lnSpc>
                <a:spcBef>
                  <a:spcPct val="0"/>
                </a:spcBef>
                <a:buFontTx/>
                <a:buNone/>
              </a:pPr>
              <a:r>
                <a:rPr lang="zh-CN" altLang="en-US" sz="1600" b="1" dirty="0">
                  <a:solidFill>
                    <a:schemeClr val="bg1"/>
                  </a:solidFill>
                  <a:latin typeface="微软雅黑" panose="020B0503020204020204" charset="-122"/>
                  <a:ea typeface="微软雅黑" panose="020B0503020204020204" charset="-122"/>
                </a:rPr>
                <a:t>港口作业资质</a:t>
              </a:r>
              <a:endParaRPr lang="zh-CN" altLang="en-US" sz="1600" b="1" dirty="0">
                <a:solidFill>
                  <a:schemeClr val="bg1"/>
                </a:solidFill>
                <a:latin typeface="微软雅黑" panose="020B0503020204020204" charset="-122"/>
                <a:ea typeface="微软雅黑" panose="020B0503020204020204" charset="-122"/>
              </a:endParaRPr>
            </a:p>
          </p:txBody>
        </p:sp>
      </p:grpSp>
      <p:sp>
        <p:nvSpPr>
          <p:cNvPr id="99" name="副标题 53"/>
          <p:cNvSpPr>
            <a:spLocks noGrp="1"/>
          </p:cNvSpPr>
          <p:nvPr/>
        </p:nvSpPr>
        <p:spPr>
          <a:xfrm>
            <a:off x="1449705" y="2632075"/>
            <a:ext cx="2764155" cy="1648460"/>
          </a:xfrm>
          <a:prstGeom prst="rect">
            <a:avLst/>
          </a:prstGeom>
          <a:noFill/>
          <a:ln w="9525">
            <a:noFill/>
          </a:ln>
        </p:spPr>
        <p:txBody>
          <a:bodyPr vert="horz" wrap="square" lIns="91440" tIns="45720" rIns="91440" bIns="45720" anchor="t">
            <a:noAutofit/>
          </a:bodyPr>
          <a:lstStyle>
            <a:lvl1pPr marL="342900" indent="-342900" algn="l" rtl="0" fontAlgn="base" latinLnBrk="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latinLnBrk="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latinLnBrk="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latinLnBrk="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latinLnBrk="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indent="0" defTabSz="914400" eaLnBrk="1" fontAlgn="auto" latinLnBrk="1" hangingPunct="1">
              <a:spcBef>
                <a:spcPts val="0"/>
              </a:spcBef>
              <a:spcAft>
                <a:spcPts val="0"/>
              </a:spcAft>
              <a:buClrTx/>
              <a:buSzTx/>
              <a:buFontTx/>
              <a:buNone/>
              <a:defRPr/>
            </a:pPr>
            <a:r>
              <a:rPr sz="160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sym typeface="+mn-ea"/>
              </a:rPr>
              <a:t>载运LNG罐柜的船舶在内河水域航行、停泊、作业时，应当按照《船舶载运危险货物安全监督管理规定》第三十五条第三款的规定，落实安全保障措施</a:t>
            </a:r>
            <a:r>
              <a:rPr lang="zh-CN" sz="160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sym typeface="+mn-ea"/>
              </a:rPr>
              <a:t>。</a:t>
            </a:r>
            <a:endParaRPr lang="zh-CN" sz="160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sym typeface="+mn-ea"/>
            </a:endParaRPr>
          </a:p>
        </p:txBody>
      </p:sp>
      <p:sp>
        <p:nvSpPr>
          <p:cNvPr id="4" name="副标题 53"/>
          <p:cNvSpPr>
            <a:spLocks noGrp="1"/>
          </p:cNvSpPr>
          <p:nvPr/>
        </p:nvSpPr>
        <p:spPr>
          <a:xfrm>
            <a:off x="4862830" y="2632075"/>
            <a:ext cx="2764155" cy="1648460"/>
          </a:xfrm>
          <a:prstGeom prst="rect">
            <a:avLst/>
          </a:prstGeom>
          <a:noFill/>
          <a:ln w="9525">
            <a:noFill/>
          </a:ln>
        </p:spPr>
        <p:txBody>
          <a:bodyPr vert="horz" wrap="square" lIns="91440" tIns="45720" rIns="91440" bIns="45720" anchor="t">
            <a:noAutofit/>
          </a:bodyPr>
          <a:lstStyle>
            <a:lvl1pPr marL="342900" indent="-342900" algn="l" rtl="0" fontAlgn="base" latinLnBrk="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latinLnBrk="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latinLnBrk="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latinLnBrk="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latinLnBrk="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indent="0" defTabSz="914400" eaLnBrk="1" fontAlgn="auto" latinLnBrk="1" hangingPunct="1">
              <a:spcBef>
                <a:spcPts val="0"/>
              </a:spcBef>
              <a:spcAft>
                <a:spcPts val="0"/>
              </a:spcAft>
              <a:buClrTx/>
              <a:buSzTx/>
              <a:buFontTx/>
              <a:buNone/>
              <a:defRPr/>
            </a:pPr>
            <a:r>
              <a:rPr sz="160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sym typeface="+mn-ea"/>
              </a:rPr>
              <a:t>不得进出不具有2.1类危险货物装卸作业资质码头的港口</a:t>
            </a:r>
            <a:r>
              <a:rPr lang="zh-CN" sz="160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sym typeface="+mn-ea"/>
              </a:rPr>
              <a:t>。</a:t>
            </a:r>
            <a:endParaRPr lang="zh-CN" sz="160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wipe(left)">
                                      <p:cBhvr>
                                        <p:cTn id="13" dur="500"/>
                                        <p:tgtEl>
                                          <p:spTgt spid="99"/>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1138" name="Picture 2"/>
          <p:cNvPicPr>
            <a:picLocks noChangeAspect="1"/>
          </p:cNvPicPr>
          <p:nvPr/>
        </p:nvPicPr>
        <p:blipFill>
          <a:blip r:embed="rId1"/>
          <a:stretch>
            <a:fillRect/>
          </a:stretch>
        </p:blipFill>
        <p:spPr>
          <a:xfrm>
            <a:off x="0" y="0"/>
            <a:ext cx="9144000" cy="6858000"/>
          </a:xfrm>
          <a:prstGeom prst="rect">
            <a:avLst/>
          </a:prstGeom>
          <a:noFill/>
          <a:ln w="9525">
            <a:noFill/>
          </a:ln>
        </p:spPr>
      </p:pic>
      <p:grpSp>
        <p:nvGrpSpPr>
          <p:cNvPr id="2" name="그룹 6"/>
          <p:cNvGrpSpPr/>
          <p:nvPr/>
        </p:nvGrpSpPr>
        <p:grpSpPr>
          <a:xfrm>
            <a:off x="0" y="2836737"/>
            <a:ext cx="9144000" cy="1797967"/>
            <a:chOff x="0" y="2836737"/>
            <a:chExt cx="9144000" cy="1797967"/>
          </a:xfrm>
          <a:effectLst>
            <a:outerShdw blurRad="63500" sx="102000" sy="102000" algn="ctr" rotWithShape="0">
              <a:prstClr val="black">
                <a:alpha val="25000"/>
              </a:prstClr>
            </a:outerShdw>
          </a:effectLst>
        </p:grpSpPr>
        <p:pic>
          <p:nvPicPr>
            <p:cNvPr id="9" name="Picture 2"/>
            <p:cNvPicPr>
              <a:picLocks noChangeAspect="1" noChangeArrowheads="1"/>
            </p:cNvPicPr>
            <p:nvPr/>
          </p:nvPicPr>
          <p:blipFill>
            <a:blip r:embed="rId2"/>
            <a:srcRect t="41693" b="32486"/>
            <a:stretch>
              <a:fillRect/>
            </a:stretch>
          </p:blipFill>
          <p:spPr bwMode="auto">
            <a:xfrm>
              <a:off x="0" y="2859314"/>
              <a:ext cx="9144000" cy="1770743"/>
            </a:xfrm>
            <a:prstGeom prst="rect">
              <a:avLst/>
            </a:prstGeom>
            <a:solidFill>
              <a:srgbClr val="095385">
                <a:alpha val="90000"/>
              </a:srgbClr>
            </a:solidFill>
            <a:ln w="38100">
              <a:noFill/>
            </a:ln>
            <a:effectLst/>
          </p:spPr>
        </p:pic>
        <p:sp>
          <p:nvSpPr>
            <p:cNvPr id="10" name="직사각형 9"/>
            <p:cNvSpPr/>
            <p:nvPr/>
          </p:nvSpPr>
          <p:spPr>
            <a:xfrm>
              <a:off x="0" y="2851567"/>
              <a:ext cx="9144000" cy="1768482"/>
            </a:xfrm>
            <a:prstGeom prst="rect">
              <a:avLst/>
            </a:prstGeom>
            <a:gradFill flip="none" rotWithShape="1">
              <a:gsLst>
                <a:gs pos="0">
                  <a:schemeClr val="tx1">
                    <a:lumMod val="85000"/>
                    <a:lumOff val="15000"/>
                    <a:alpha val="30000"/>
                  </a:schemeClr>
                </a:gs>
                <a:gs pos="19000">
                  <a:srgbClr val="2A71A2">
                    <a:alpha val="0"/>
                  </a:srgbClr>
                </a:gs>
                <a:gs pos="81000">
                  <a:srgbClr val="2A71A2">
                    <a:alpha val="0"/>
                  </a:srgbClr>
                </a:gs>
                <a:gs pos="100000">
                  <a:schemeClr val="tx1">
                    <a:lumMod val="85000"/>
                    <a:lumOff val="15000"/>
                    <a:alpha val="30000"/>
                  </a:schemeClr>
                </a:gs>
              </a:gsLst>
              <a:lin ang="0" scaled="1"/>
              <a:tileRect/>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1" name="직선 연결선 10"/>
            <p:cNvCxnSpPr/>
            <p:nvPr/>
          </p:nvCxnSpPr>
          <p:spPr>
            <a:xfrm rot="10800000" flipH="1">
              <a:off x="0" y="2836737"/>
              <a:ext cx="9144000" cy="158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직선 연결선 11"/>
            <p:cNvCxnSpPr/>
            <p:nvPr/>
          </p:nvCxnSpPr>
          <p:spPr>
            <a:xfrm rot="10800000" flipH="1">
              <a:off x="0" y="4633116"/>
              <a:ext cx="9144000" cy="158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34" name="그림 33" descr="Untitled-1.png"/>
          <p:cNvPicPr>
            <a:picLocks noChangeAspect="1"/>
          </p:cNvPicPr>
          <p:nvPr/>
        </p:nvPicPr>
        <p:blipFill>
          <a:blip r:embed="rId3"/>
          <a:stretch>
            <a:fillRect/>
          </a:stretch>
        </p:blipFill>
        <p:spPr>
          <a:xfrm>
            <a:off x="2879725" y="3148013"/>
            <a:ext cx="3384550" cy="1216025"/>
          </a:xfrm>
          <a:prstGeom prst="rect">
            <a:avLst/>
          </a:prstGeom>
          <a:noFill/>
          <a:ln w="9525">
            <a:noFill/>
          </a:ln>
        </p:spPr>
      </p:pic>
      <p:pic>
        <p:nvPicPr>
          <p:cNvPr id="6" name="그림 5" descr="Untitled-1.png"/>
          <p:cNvPicPr>
            <a:picLocks noChangeAspect="1"/>
          </p:cNvPicPr>
          <p:nvPr/>
        </p:nvPicPr>
        <p:blipFill>
          <a:blip r:embed="rId3"/>
          <a:stretch>
            <a:fillRect/>
          </a:stretch>
        </p:blipFill>
        <p:spPr>
          <a:xfrm>
            <a:off x="2879725" y="3148013"/>
            <a:ext cx="3384550" cy="1216025"/>
          </a:xfrm>
          <a:prstGeom prst="rect">
            <a:avLst/>
          </a:prstGeom>
          <a:noFill/>
          <a:ln w="9525">
            <a:noFill/>
          </a:ln>
        </p:spPr>
      </p:pic>
      <p:sp>
        <p:nvSpPr>
          <p:cNvPr id="3" name="标题 2"/>
          <p:cNvSpPr/>
          <p:nvPr>
            <p:ph type="title"/>
          </p:nvPr>
        </p:nvSpPr>
        <p:spPr/>
        <p:txBody>
          <a:bodyPr/>
          <a:p>
            <a:endParaRPr lang="zh-CN"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 name="제목 39"/>
          <p:cNvSpPr>
            <a:spLocks noGrp="1"/>
          </p:cNvSpPr>
          <p:nvPr>
            <p:ph type="title"/>
          </p:nvPr>
        </p:nvSpPr>
        <p:spPr>
          <a:xfrm>
            <a:off x="287338" y="314960"/>
            <a:ext cx="8035925" cy="763588"/>
          </a:xfrm>
        </p:spPr>
        <p:txBody>
          <a:bodyPr vert="horz" wrap="square" lIns="91440" tIns="45720" rIns="91440" bIns="45720" numCol="1" rtlCol="0" anchor="ctr" anchorCtr="0" compatLnSpc="1">
            <a:normAutofit/>
          </a:bodyPr>
          <a:lstStyle/>
          <a:p>
            <a:pPr marL="0" marR="0" lvl="0" indent="0" algn="l" defTabSz="914400" rtl="0" eaLnBrk="1" fontAlgn="base" latinLnBrk="1" hangingPunct="1">
              <a:lnSpc>
                <a:spcPct val="100000"/>
              </a:lnSpc>
              <a:spcBef>
                <a:spcPct val="0"/>
              </a:spcBef>
              <a:spcAft>
                <a:spcPct val="0"/>
              </a:spcAft>
              <a:buClrTx/>
              <a:buSzTx/>
              <a:buFontTx/>
              <a:buNone/>
              <a:defRPr/>
            </a:pPr>
            <a:r>
              <a:rPr kumimoji="0" lang="zh-CN" altLang="ko-KR" sz="3200" b="1" i="0" u="none" strike="noStrike" kern="1200" cap="none" spc="0" normalizeH="0" baseline="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rPr>
              <a:t>背景信息</a:t>
            </a:r>
            <a:endParaRPr kumimoji="0" lang="zh-CN" altLang="ko-KR" sz="3200" b="1" i="0" u="none" strike="noStrike" kern="1200" cap="none" spc="0" normalizeH="0" baseline="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endParaRPr>
          </a:p>
        </p:txBody>
      </p:sp>
      <p:grpSp>
        <p:nvGrpSpPr>
          <p:cNvPr id="2" name="그룹 28"/>
          <p:cNvGrpSpPr/>
          <p:nvPr/>
        </p:nvGrpSpPr>
        <p:grpSpPr>
          <a:xfrm>
            <a:off x="1016000" y="1793875"/>
            <a:ext cx="2659063" cy="1304924"/>
            <a:chOff x="1015776" y="1810969"/>
            <a:chExt cx="2659276" cy="1305253"/>
          </a:xfrm>
        </p:grpSpPr>
        <p:sp>
          <p:nvSpPr>
            <p:cNvPr id="12318" name="TextBox 47"/>
            <p:cNvSpPr txBox="1"/>
            <p:nvPr/>
          </p:nvSpPr>
          <p:spPr>
            <a:xfrm>
              <a:off x="1023898" y="1810969"/>
              <a:ext cx="2651154" cy="257875"/>
            </a:xfrm>
            <a:prstGeom prst="rect">
              <a:avLst/>
            </a:prstGeom>
            <a:noFill/>
            <a:ln w="9525">
              <a:noFill/>
            </a:ln>
          </p:spPr>
          <p:txBody>
            <a:bodyPr>
              <a:spAutoFit/>
            </a:bodyPr>
            <a:lstStyle>
              <a:lvl1pPr marL="342900" indent="-342900" algn="l" rtl="0" fontAlgn="base" latinLnBrk="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latinLnBrk="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latinLnBrk="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latinLnBrk="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latinLnBrk="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lnSpc>
                  <a:spcPts val="1300"/>
                </a:lnSpc>
                <a:spcBef>
                  <a:spcPct val="0"/>
                </a:spcBef>
                <a:buFontTx/>
                <a:buNone/>
              </a:pPr>
              <a:r>
                <a:rPr lang="en-US" altLang="ko-KR" sz="1200" dirty="0">
                  <a:solidFill>
                    <a:srgbClr val="595959"/>
                  </a:solidFill>
                  <a:latin typeface="Arial" panose="020B0604020202020204" pitchFamily="34" charset="0"/>
                  <a:ea typeface="HY견고딕" pitchFamily="18" charset="-127"/>
                </a:rPr>
                <a:t> </a:t>
              </a:r>
              <a:endParaRPr lang="en-US" altLang="ko-KR" sz="1200" dirty="0">
                <a:solidFill>
                  <a:srgbClr val="595959"/>
                </a:solidFill>
                <a:latin typeface="Arial" panose="020B0604020202020204" pitchFamily="34" charset="0"/>
                <a:ea typeface="HY견고딕" pitchFamily="18" charset="-127"/>
              </a:endParaRPr>
            </a:p>
          </p:txBody>
        </p:sp>
        <p:cxnSp>
          <p:nvCxnSpPr>
            <p:cNvPr id="49" name="직선 화살표 연결선 48"/>
            <p:cNvCxnSpPr/>
            <p:nvPr/>
          </p:nvCxnSpPr>
          <p:spPr>
            <a:xfrm>
              <a:off x="1015776" y="1820496"/>
              <a:ext cx="0" cy="1295726"/>
            </a:xfrm>
            <a:prstGeom prst="straightConnector1">
              <a:avLst/>
            </a:prstGeom>
            <a:ln w="44450">
              <a:solidFill>
                <a:srgbClr val="0A467C"/>
              </a:solidFill>
              <a:tailEnd type="none"/>
            </a:ln>
          </p:spPr>
          <p:style>
            <a:lnRef idx="1">
              <a:schemeClr val="accent1"/>
            </a:lnRef>
            <a:fillRef idx="0">
              <a:schemeClr val="accent1"/>
            </a:fillRef>
            <a:effectRef idx="0">
              <a:schemeClr val="accent1"/>
            </a:effectRef>
            <a:fontRef idx="minor">
              <a:schemeClr val="tx1"/>
            </a:fontRef>
          </p:style>
        </p:cxnSp>
        <p:sp>
          <p:nvSpPr>
            <p:cNvPr id="107" name="TextBox 106"/>
            <p:cNvSpPr txBox="1"/>
            <p:nvPr/>
          </p:nvSpPr>
          <p:spPr>
            <a:xfrm>
              <a:off x="1120878" y="2593918"/>
              <a:ext cx="1713113" cy="522102"/>
            </a:xfrm>
            <a:prstGeom prst="rect">
              <a:avLst/>
            </a:prstGeom>
            <a:noFill/>
          </p:spPr>
          <p:txBody>
            <a:bodyPr anchor="ctr">
              <a:spAutoFit/>
              <a:scene3d>
                <a:camera prst="orthographicFront">
                  <a:rot lat="0" lon="0" rev="0"/>
                </a:camera>
                <a:lightRig rig="flat" dir="t"/>
              </a:scene3d>
              <a:sp3d extrusionH="57150" prstMaterial="softEdge">
                <a:bevelT w="25400" h="12700"/>
                <a:contourClr>
                  <a:schemeClr val="accent4">
                    <a:alpha val="95000"/>
                  </a:schemeClr>
                </a:contourClr>
              </a:sp3d>
            </a:bodyPr>
            <a:lstStyle/>
            <a:p>
              <a:pPr marL="180975" marR="0" indent="-180975" defTabSz="914400" eaLnBrk="1" fontAlgn="auto" latinLnBrk="1" hangingPunct="1">
                <a:spcBef>
                  <a:spcPts val="300"/>
                </a:spcBef>
                <a:spcAft>
                  <a:spcPts val="0"/>
                </a:spcAft>
                <a:buClr>
                  <a:srgbClr val="FFC000"/>
                </a:buClr>
                <a:buSzPct val="90000"/>
                <a:buFontTx/>
                <a:defRPr/>
              </a:pPr>
              <a:r>
                <a:rPr kumimoji="0" lang="en-US" altLang="ko-KR" sz="2800" kern="1200" cap="none" spc="-300" normalizeH="0" baseline="0" noProof="0" dirty="0">
                  <a:ln>
                    <a:solidFill>
                      <a:srgbClr val="0A467C"/>
                    </a:solidFill>
                    <a:prstDash val="solid"/>
                  </a:ln>
                  <a:solidFill>
                    <a:srgbClr val="0A467C"/>
                  </a:solidFill>
                  <a:latin typeface="Arial" panose="020B0604020202020204" pitchFamily="34" charset="0"/>
                  <a:ea typeface="HY견고딕" pitchFamily="18" charset="-127"/>
                  <a:cs typeface="Arial" panose="020B0604020202020204" pitchFamily="34" charset="0"/>
                </a:rPr>
                <a:t>2012</a:t>
              </a:r>
              <a:endParaRPr kumimoji="0" lang="en-US" altLang="ko-KR" sz="2800" kern="1200" cap="none" spc="-300" normalizeH="0" baseline="0" noProof="0" dirty="0">
                <a:ln>
                  <a:solidFill>
                    <a:srgbClr val="0A467C"/>
                  </a:solidFill>
                  <a:prstDash val="solid"/>
                </a:ln>
                <a:solidFill>
                  <a:srgbClr val="0A467C"/>
                </a:solidFill>
                <a:latin typeface="Arial" panose="020B0604020202020204" pitchFamily="34" charset="0"/>
                <a:ea typeface="HY견고딕" pitchFamily="18" charset="-127"/>
                <a:cs typeface="Arial" panose="020B0604020202020204" pitchFamily="34" charset="0"/>
              </a:endParaRPr>
            </a:p>
          </p:txBody>
        </p:sp>
      </p:grpSp>
      <p:grpSp>
        <p:nvGrpSpPr>
          <p:cNvPr id="3" name="그룹 29"/>
          <p:cNvGrpSpPr/>
          <p:nvPr/>
        </p:nvGrpSpPr>
        <p:grpSpPr>
          <a:xfrm>
            <a:off x="4422775" y="1803400"/>
            <a:ext cx="2739708" cy="1295400"/>
            <a:chOff x="4422591" y="1820496"/>
            <a:chExt cx="2739930" cy="1295731"/>
          </a:xfrm>
        </p:grpSpPr>
        <p:sp>
          <p:nvSpPr>
            <p:cNvPr id="12315" name="TextBox 78"/>
            <p:cNvSpPr txBox="1"/>
            <p:nvPr/>
          </p:nvSpPr>
          <p:spPr>
            <a:xfrm>
              <a:off x="4511367" y="1867498"/>
              <a:ext cx="2651154" cy="583714"/>
            </a:xfrm>
            <a:prstGeom prst="rect">
              <a:avLst/>
            </a:prstGeom>
            <a:noFill/>
            <a:ln w="9525">
              <a:noFill/>
            </a:ln>
          </p:spPr>
          <p:txBody>
            <a:bodyPr>
              <a:spAutoFit/>
            </a:bodyPr>
            <a:lstStyle>
              <a:lvl1pPr marL="342900" indent="-342900" algn="l" rtl="0" fontAlgn="base" latinLnBrk="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latinLnBrk="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latinLnBrk="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latinLnBrk="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latinLnBrk="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lnSpc>
                  <a:spcPct val="100000"/>
                </a:lnSpc>
                <a:spcBef>
                  <a:spcPct val="0"/>
                </a:spcBef>
                <a:buFontTx/>
                <a:buNone/>
              </a:pPr>
              <a:r>
                <a:rPr lang="en-US" altLang="ko-KR" sz="1600" dirty="0">
                  <a:solidFill>
                    <a:srgbClr val="595959"/>
                  </a:solidFill>
                  <a:latin typeface="微软雅黑" panose="020B0503020204020204" charset="-122"/>
                  <a:ea typeface="微软雅黑" panose="020B0503020204020204" charset="-122"/>
                </a:rPr>
                <a:t>生态环境部</a:t>
              </a:r>
              <a:r>
                <a:rPr lang="zh-CN" altLang="en-US" sz="1600" dirty="0">
                  <a:solidFill>
                    <a:srgbClr val="595959"/>
                  </a:solidFill>
                  <a:latin typeface="微软雅黑" panose="020B0503020204020204" charset="-122"/>
                  <a:ea typeface="微软雅黑" panose="020B0503020204020204" charset="-122"/>
                </a:rPr>
                <a:t>将</a:t>
              </a:r>
              <a:r>
                <a:rPr lang="en-US" altLang="zh-CN" sz="1600" dirty="0">
                  <a:solidFill>
                    <a:srgbClr val="595959"/>
                  </a:solidFill>
                  <a:latin typeface="微软雅黑" panose="020B0503020204020204" charset="-122"/>
                  <a:ea typeface="微软雅黑" panose="020B0503020204020204" charset="-122"/>
                </a:rPr>
                <a:t>“</a:t>
              </a:r>
              <a:r>
                <a:rPr lang="zh-CN" altLang="en-US" sz="1600" b="1" dirty="0">
                  <a:solidFill>
                    <a:srgbClr val="595959"/>
                  </a:solidFill>
                  <a:latin typeface="微软雅黑" panose="020B0503020204020204" charset="-122"/>
                  <a:ea typeface="微软雅黑" panose="020B0503020204020204" charset="-122"/>
                </a:rPr>
                <a:t>水污染攻坚战</a:t>
              </a:r>
              <a:r>
                <a:rPr lang="en-US" altLang="zh-CN" sz="1600" dirty="0">
                  <a:solidFill>
                    <a:srgbClr val="595959"/>
                  </a:solidFill>
                  <a:latin typeface="微软雅黑" panose="020B0503020204020204" charset="-122"/>
                  <a:ea typeface="微软雅黑" panose="020B0503020204020204" charset="-122"/>
                </a:rPr>
                <a:t>”</a:t>
              </a:r>
              <a:r>
                <a:rPr lang="zh-CN" altLang="en-US" sz="1600" dirty="0">
                  <a:solidFill>
                    <a:srgbClr val="595959"/>
                  </a:solidFill>
                  <a:latin typeface="微软雅黑" panose="020B0503020204020204" charset="-122"/>
                  <a:ea typeface="微软雅黑" panose="020B0503020204020204" charset="-122"/>
                </a:rPr>
                <a:t>列为下一步重点工作</a:t>
              </a:r>
              <a:endParaRPr lang="en-US" altLang="zh-CN" sz="1600" dirty="0">
                <a:solidFill>
                  <a:srgbClr val="595959"/>
                </a:solidFill>
                <a:latin typeface="微软雅黑" panose="020B0503020204020204" charset="-122"/>
                <a:ea typeface="微软雅黑" panose="020B0503020204020204" charset="-122"/>
              </a:endParaRPr>
            </a:p>
          </p:txBody>
        </p:sp>
        <p:cxnSp>
          <p:nvCxnSpPr>
            <p:cNvPr id="82" name="직선 화살표 연결선 81"/>
            <p:cNvCxnSpPr/>
            <p:nvPr/>
          </p:nvCxnSpPr>
          <p:spPr>
            <a:xfrm>
              <a:off x="4422591" y="1820496"/>
              <a:ext cx="0" cy="1295731"/>
            </a:xfrm>
            <a:prstGeom prst="straightConnector1">
              <a:avLst/>
            </a:prstGeom>
            <a:ln w="44450">
              <a:solidFill>
                <a:srgbClr val="0481CE"/>
              </a:solidFill>
              <a:tailEnd type="none"/>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4556905" y="2582489"/>
              <a:ext cx="1713113" cy="522103"/>
            </a:xfrm>
            <a:prstGeom prst="rect">
              <a:avLst/>
            </a:prstGeom>
            <a:noFill/>
          </p:spPr>
          <p:txBody>
            <a:bodyPr anchor="ctr">
              <a:spAutoFit/>
              <a:scene3d>
                <a:camera prst="orthographicFront">
                  <a:rot lat="0" lon="0" rev="0"/>
                </a:camera>
                <a:lightRig rig="flat" dir="t"/>
              </a:scene3d>
              <a:sp3d extrusionH="57150" prstMaterial="softEdge">
                <a:bevelT w="25400" h="12700"/>
                <a:contourClr>
                  <a:schemeClr val="accent4">
                    <a:alpha val="95000"/>
                  </a:schemeClr>
                </a:contourClr>
              </a:sp3d>
            </a:bodyPr>
            <a:lstStyle/>
            <a:p>
              <a:pPr marL="180975" marR="0" indent="-180975" defTabSz="914400" eaLnBrk="1" fontAlgn="auto" latinLnBrk="1" hangingPunct="1">
                <a:spcBef>
                  <a:spcPts val="300"/>
                </a:spcBef>
                <a:spcAft>
                  <a:spcPts val="0"/>
                </a:spcAft>
                <a:buClr>
                  <a:srgbClr val="FFC000"/>
                </a:buClr>
                <a:buSzPct val="90000"/>
                <a:buFontTx/>
                <a:defRPr/>
              </a:pPr>
              <a:r>
                <a:rPr kumimoji="0" lang="en-US" sz="2800" kern="1200" cap="none" spc="-300" normalizeH="0" baseline="0" noProof="0" dirty="0">
                  <a:ln>
                    <a:solidFill>
                      <a:srgbClr val="0481CE"/>
                    </a:solidFill>
                    <a:prstDash val="solid"/>
                  </a:ln>
                  <a:solidFill>
                    <a:srgbClr val="0481CE"/>
                  </a:solidFill>
                  <a:latin typeface="Arial" panose="020B0604020202020204" pitchFamily="34" charset="0"/>
                  <a:ea typeface="HY견고딕" pitchFamily="18" charset="-127"/>
                  <a:cs typeface="Arial" panose="020B0604020202020204" pitchFamily="34" charset="0"/>
                </a:rPr>
                <a:t>2018</a:t>
              </a:r>
              <a:endParaRPr kumimoji="0" lang="en-US" sz="2800" kern="1200" cap="none" spc="-300" normalizeH="0" baseline="0" noProof="0" dirty="0">
                <a:ln>
                  <a:solidFill>
                    <a:srgbClr val="0481CE"/>
                  </a:solidFill>
                  <a:prstDash val="solid"/>
                </a:ln>
                <a:solidFill>
                  <a:srgbClr val="0481CE"/>
                </a:solidFill>
                <a:latin typeface="Arial" panose="020B0604020202020204" pitchFamily="34" charset="0"/>
                <a:ea typeface="HY견고딕" pitchFamily="18" charset="-127"/>
                <a:cs typeface="Arial" panose="020B0604020202020204" pitchFamily="34" charset="0"/>
              </a:endParaRPr>
            </a:p>
          </p:txBody>
        </p:sp>
      </p:grpSp>
      <p:cxnSp>
        <p:nvCxnSpPr>
          <p:cNvPr id="89" name="직선 화살표 연결선 88"/>
          <p:cNvCxnSpPr/>
          <p:nvPr/>
        </p:nvCxnSpPr>
        <p:spPr>
          <a:xfrm>
            <a:off x="2660650" y="4580255"/>
            <a:ext cx="0" cy="1295400"/>
          </a:xfrm>
          <a:prstGeom prst="straightConnector1">
            <a:avLst/>
          </a:prstGeom>
          <a:ln w="44450">
            <a:solidFill>
              <a:srgbClr val="0365A1"/>
            </a:solidFill>
            <a:tailEnd type="none"/>
          </a:ln>
        </p:spPr>
        <p:style>
          <a:lnRef idx="1">
            <a:schemeClr val="accent1"/>
          </a:lnRef>
          <a:fillRef idx="0">
            <a:schemeClr val="accent1"/>
          </a:fillRef>
          <a:effectRef idx="0">
            <a:schemeClr val="accent1"/>
          </a:effectRef>
          <a:fontRef idx="minor">
            <a:schemeClr val="tx1"/>
          </a:fontRef>
        </p:style>
      </p:cxnSp>
      <p:grpSp>
        <p:nvGrpSpPr>
          <p:cNvPr id="5" name="그룹 31"/>
          <p:cNvGrpSpPr/>
          <p:nvPr/>
        </p:nvGrpSpPr>
        <p:grpSpPr>
          <a:xfrm>
            <a:off x="6256338" y="4579938"/>
            <a:ext cx="2659062" cy="1331545"/>
            <a:chOff x="6256168" y="4597413"/>
            <a:chExt cx="2659275" cy="1331525"/>
          </a:xfrm>
        </p:grpSpPr>
        <p:sp>
          <p:nvSpPr>
            <p:cNvPr id="12309" name="TextBox 98"/>
            <p:cNvSpPr txBox="1"/>
            <p:nvPr/>
          </p:nvSpPr>
          <p:spPr>
            <a:xfrm>
              <a:off x="6264289" y="5099005"/>
              <a:ext cx="2651154" cy="829933"/>
            </a:xfrm>
            <a:prstGeom prst="rect">
              <a:avLst/>
            </a:prstGeom>
            <a:noFill/>
            <a:ln w="9525">
              <a:noFill/>
            </a:ln>
          </p:spPr>
          <p:txBody>
            <a:bodyPr>
              <a:spAutoFit/>
            </a:bodyPr>
            <a:lstStyle>
              <a:lvl1pPr marL="342900" indent="-342900" algn="l" rtl="0" fontAlgn="base" latinLnBrk="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latinLnBrk="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latinLnBrk="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latinLnBrk="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latinLnBrk="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lnSpc>
                  <a:spcPct val="100000"/>
                </a:lnSpc>
                <a:spcBef>
                  <a:spcPct val="0"/>
                </a:spcBef>
                <a:buFontTx/>
                <a:buNone/>
              </a:pPr>
              <a:r>
                <a:rPr lang="zh-CN" altLang="en-US" sz="1600" dirty="0">
                  <a:solidFill>
                    <a:srgbClr val="595959"/>
                  </a:solidFill>
                  <a:latin typeface="微软雅黑" panose="020B0503020204020204" charset="-122"/>
                  <a:ea typeface="微软雅黑" panose="020B0503020204020204" charset="-122"/>
                </a:rPr>
                <a:t>各地</a:t>
              </a:r>
              <a:r>
                <a:rPr lang="en-US" altLang="ko-KR" sz="1600" dirty="0">
                  <a:solidFill>
                    <a:srgbClr val="595959"/>
                  </a:solidFill>
                  <a:latin typeface="微软雅黑" panose="020B0503020204020204" charset="-122"/>
                  <a:ea typeface="微软雅黑" panose="020B0503020204020204" charset="-122"/>
                </a:rPr>
                <a:t>淘汰以煤炭为主的传统能源，引进</a:t>
              </a:r>
              <a:r>
                <a:rPr lang="en-US" altLang="ko-KR" sz="1600" b="1" dirty="0">
                  <a:solidFill>
                    <a:srgbClr val="595959"/>
                  </a:solidFill>
                  <a:latin typeface="微软雅黑" panose="020B0503020204020204" charset="-122"/>
                  <a:ea typeface="微软雅黑" panose="020B0503020204020204" charset="-122"/>
                </a:rPr>
                <a:t>清洁能源</a:t>
              </a:r>
              <a:r>
                <a:rPr lang="en-US" altLang="ko-KR" sz="1600" dirty="0">
                  <a:solidFill>
                    <a:srgbClr val="595959"/>
                  </a:solidFill>
                  <a:latin typeface="微软雅黑" panose="020B0503020204020204" charset="-122"/>
                  <a:ea typeface="微软雅黑" panose="020B0503020204020204" charset="-122"/>
                </a:rPr>
                <a:t>和</a:t>
              </a:r>
              <a:r>
                <a:rPr lang="en-US" altLang="ko-KR" sz="1600" b="1" dirty="0">
                  <a:solidFill>
                    <a:srgbClr val="595959"/>
                  </a:solidFill>
                  <a:latin typeface="微软雅黑" panose="020B0503020204020204" charset="-122"/>
                  <a:ea typeface="微软雅黑" panose="020B0503020204020204" charset="-122"/>
                </a:rPr>
                <a:t>可再生能源</a:t>
              </a:r>
              <a:endParaRPr lang="en-US" altLang="ko-KR" sz="1600" b="1" dirty="0">
                <a:solidFill>
                  <a:srgbClr val="595959"/>
                </a:solidFill>
                <a:latin typeface="微软雅黑" panose="020B0503020204020204" charset="-122"/>
                <a:ea typeface="微软雅黑" panose="020B0503020204020204" charset="-122"/>
              </a:endParaRPr>
            </a:p>
          </p:txBody>
        </p:sp>
        <p:cxnSp>
          <p:nvCxnSpPr>
            <p:cNvPr id="101" name="직선 화살표 연결선 100"/>
            <p:cNvCxnSpPr/>
            <p:nvPr/>
          </p:nvCxnSpPr>
          <p:spPr>
            <a:xfrm>
              <a:off x="6256168" y="4597413"/>
              <a:ext cx="0" cy="1295381"/>
            </a:xfrm>
            <a:prstGeom prst="straightConnector1">
              <a:avLst/>
            </a:prstGeom>
            <a:ln w="4445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6286332" y="4660904"/>
              <a:ext cx="1713113" cy="398774"/>
            </a:xfrm>
            <a:prstGeom prst="rect">
              <a:avLst/>
            </a:prstGeom>
            <a:noFill/>
          </p:spPr>
          <p:txBody>
            <a:bodyPr anchor="ctr">
              <a:spAutoFit/>
              <a:scene3d>
                <a:camera prst="orthographicFront">
                  <a:rot lat="0" lon="0" rev="0"/>
                </a:camera>
                <a:lightRig rig="flat" dir="t"/>
              </a:scene3d>
              <a:sp3d extrusionH="57150" prstMaterial="softEdge">
                <a:bevelT w="25400" h="12700"/>
                <a:contourClr>
                  <a:schemeClr val="accent4">
                    <a:alpha val="95000"/>
                  </a:schemeClr>
                </a:contourClr>
              </a:sp3d>
            </a:bodyPr>
            <a:lstStyle/>
            <a:p>
              <a:pPr marL="180975" marR="0" indent="-180975" defTabSz="914400" eaLnBrk="1" fontAlgn="auto" latinLnBrk="1" hangingPunct="1">
                <a:spcBef>
                  <a:spcPts val="300"/>
                </a:spcBef>
                <a:spcAft>
                  <a:spcPts val="0"/>
                </a:spcAft>
                <a:buClr>
                  <a:srgbClr val="FFC000"/>
                </a:buClr>
                <a:buSzPct val="90000"/>
                <a:buFontTx/>
                <a:defRPr/>
              </a:pPr>
              <a:r>
                <a:rPr kumimoji="0" lang="zh-CN" altLang="ko-KR" sz="2000" b="1" kern="1200" cap="none" spc="-300" normalizeH="0" baseline="0" noProof="0" dirty="0">
                  <a:ln>
                    <a:solidFill>
                      <a:schemeClr val="bg1">
                        <a:lumMod val="65000"/>
                      </a:schemeClr>
                    </a:solidFill>
                    <a:prstDash val="solid"/>
                  </a:ln>
                  <a:solidFill>
                    <a:schemeClr val="bg1">
                      <a:lumMod val="50000"/>
                    </a:schemeClr>
                  </a:solidFill>
                  <a:latin typeface="微软雅黑" panose="020B0503020204020204" charset="-122"/>
                  <a:ea typeface="微软雅黑" panose="020B0503020204020204" charset="-122"/>
                  <a:cs typeface="Arial" panose="020B0604020202020204" pitchFamily="34" charset="0"/>
                </a:rPr>
                <a:t>到目前</a:t>
              </a:r>
              <a:endParaRPr kumimoji="0" lang="zh-CN" altLang="ko-KR" sz="2000" b="1" kern="1200" cap="none" spc="-300" normalizeH="0" baseline="0" noProof="0" dirty="0">
                <a:ln>
                  <a:solidFill>
                    <a:schemeClr val="bg1">
                      <a:lumMod val="65000"/>
                    </a:schemeClr>
                  </a:solidFill>
                  <a:prstDash val="solid"/>
                </a:ln>
                <a:solidFill>
                  <a:schemeClr val="bg1">
                    <a:lumMod val="50000"/>
                  </a:schemeClr>
                </a:solidFill>
                <a:latin typeface="微软雅黑" panose="020B0503020204020204" charset="-122"/>
                <a:ea typeface="微软雅黑" panose="020B0503020204020204" charset="-122"/>
                <a:cs typeface="Arial" panose="020B0604020202020204" pitchFamily="34" charset="0"/>
              </a:endParaRPr>
            </a:p>
          </p:txBody>
        </p:sp>
      </p:grpSp>
      <p:grpSp>
        <p:nvGrpSpPr>
          <p:cNvPr id="6" name="그룹 27"/>
          <p:cNvGrpSpPr/>
          <p:nvPr/>
        </p:nvGrpSpPr>
        <p:grpSpPr>
          <a:xfrm>
            <a:off x="0" y="3213100"/>
            <a:ext cx="9144000" cy="1282700"/>
            <a:chOff x="0" y="3229977"/>
            <a:chExt cx="9144000" cy="1282931"/>
          </a:xfrm>
        </p:grpSpPr>
        <p:sp>
          <p:nvSpPr>
            <p:cNvPr id="78" name="직사각형 77"/>
            <p:cNvSpPr/>
            <p:nvPr/>
          </p:nvSpPr>
          <p:spPr>
            <a:xfrm>
              <a:off x="6270625" y="3229977"/>
              <a:ext cx="2873375" cy="1282931"/>
            </a:xfrm>
            <a:prstGeom prst="rect">
              <a:avLst/>
            </a:prstGeom>
            <a:solidFill>
              <a:schemeClr val="bg1">
                <a:lumMod val="65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4" name="직사각형 73"/>
            <p:cNvSpPr/>
            <p:nvPr/>
          </p:nvSpPr>
          <p:spPr>
            <a:xfrm>
              <a:off x="4406900" y="3229977"/>
              <a:ext cx="1860550" cy="1282931"/>
            </a:xfrm>
            <a:prstGeom prst="rect">
              <a:avLst/>
            </a:prstGeom>
            <a:solidFill>
              <a:srgbClr val="0481CE"/>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4" name="직사각형 113"/>
            <p:cNvSpPr/>
            <p:nvPr/>
          </p:nvSpPr>
          <p:spPr>
            <a:xfrm>
              <a:off x="2630488" y="3229977"/>
              <a:ext cx="1776412" cy="1282931"/>
            </a:xfrm>
            <a:prstGeom prst="rect">
              <a:avLst/>
            </a:prstGeom>
            <a:solidFill>
              <a:srgbClr val="0365A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0" name="직사각형 99"/>
            <p:cNvSpPr/>
            <p:nvPr/>
          </p:nvSpPr>
          <p:spPr>
            <a:xfrm>
              <a:off x="0" y="3229977"/>
              <a:ext cx="2627313" cy="1282931"/>
            </a:xfrm>
            <a:prstGeom prst="rect">
              <a:avLst/>
            </a:prstGeom>
            <a:solidFill>
              <a:srgbClr val="0A467C"/>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9" name="갈매기형 수장 108"/>
            <p:cNvSpPr/>
            <p:nvPr/>
          </p:nvSpPr>
          <p:spPr>
            <a:xfrm>
              <a:off x="8239125" y="3461794"/>
              <a:ext cx="328613" cy="766901"/>
            </a:xfrm>
            <a:prstGeom prst="chevron">
              <a:avLst/>
            </a:prstGeom>
            <a:solidFill>
              <a:schemeClr val="bg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10" name="갈매기형 수장 109"/>
            <p:cNvSpPr/>
            <p:nvPr/>
          </p:nvSpPr>
          <p:spPr>
            <a:xfrm>
              <a:off x="8521700" y="3461794"/>
              <a:ext cx="328613" cy="766901"/>
            </a:xfrm>
            <a:prstGeom prst="chevron">
              <a:avLst/>
            </a:prstGeom>
            <a:solidFill>
              <a:schemeClr val="bg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11" name="갈매기형 수장 110"/>
            <p:cNvSpPr/>
            <p:nvPr/>
          </p:nvSpPr>
          <p:spPr>
            <a:xfrm>
              <a:off x="171450" y="3461794"/>
              <a:ext cx="328613" cy="766901"/>
            </a:xfrm>
            <a:prstGeom prst="chevron">
              <a:avLst/>
            </a:prstGeom>
            <a:solidFill>
              <a:schemeClr val="bg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15" name="갈매기형 수장 114"/>
            <p:cNvSpPr/>
            <p:nvPr/>
          </p:nvSpPr>
          <p:spPr>
            <a:xfrm>
              <a:off x="454025" y="3461794"/>
              <a:ext cx="328613" cy="766901"/>
            </a:xfrm>
            <a:prstGeom prst="chevron">
              <a:avLst/>
            </a:prstGeom>
            <a:solidFill>
              <a:schemeClr val="bg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9" name="副标题 8"/>
          <p:cNvSpPr>
            <a:spLocks noGrp="1"/>
          </p:cNvSpPr>
          <p:nvPr>
            <p:ph type="subTitle" idx="1"/>
          </p:nvPr>
        </p:nvSpPr>
        <p:spPr>
          <a:xfrm>
            <a:off x="1121410" y="1790065"/>
            <a:ext cx="2554605" cy="643890"/>
          </a:xfrm>
        </p:spPr>
        <p:txBody>
          <a:bodyPr vert="horz" wrap="square" lIns="91440" tIns="45720" rIns="91440" bIns="45720" anchor="t">
            <a:noAutofit/>
          </a:bodyPr>
          <a:p>
            <a:pPr marL="0" indent="0" algn="l" eaLnBrk="1" hangingPunct="1">
              <a:lnSpc>
                <a:spcPct val="100000"/>
              </a:lnSpc>
              <a:spcBef>
                <a:spcPts val="0"/>
              </a:spcBef>
              <a:buClrTx/>
              <a:buSzPct val="75000"/>
              <a:buFont typeface="Wingdings" panose="05000000000000000000" pitchFamily="2" charset="2"/>
              <a:buNone/>
            </a:pPr>
            <a:r>
              <a:rPr sz="1600" dirty="0">
                <a:solidFill>
                  <a:srgbClr val="595959"/>
                </a:solidFill>
                <a:latin typeface="微软雅黑" panose="020B0503020204020204" charset="-122"/>
                <a:ea typeface="微软雅黑" panose="020B0503020204020204" charset="-122"/>
                <a:cs typeface="微软雅黑" panose="020B0503020204020204" charset="-122"/>
                <a:sym typeface="+mn-ea"/>
              </a:rPr>
              <a:t>在富强、</a:t>
            </a:r>
            <a:r>
              <a:rPr sz="1600" dirty="0">
                <a:solidFill>
                  <a:srgbClr val="595959"/>
                </a:solidFill>
                <a:latin typeface="微软雅黑" panose="020B0503020204020204" charset="-122"/>
                <a:ea typeface="微软雅黑" panose="020B0503020204020204" charset="-122"/>
                <a:cs typeface="微软雅黑" panose="020B0503020204020204" charset="-122"/>
                <a:sym typeface="+mn-ea"/>
              </a:rPr>
              <a:t>民主、</a:t>
            </a:r>
            <a:r>
              <a:rPr sz="1600" dirty="0">
                <a:solidFill>
                  <a:srgbClr val="595959"/>
                </a:solidFill>
                <a:latin typeface="微软雅黑" panose="020B0503020204020204" charset="-122"/>
                <a:ea typeface="微软雅黑" panose="020B0503020204020204" charset="-122"/>
                <a:cs typeface="微软雅黑" panose="020B0503020204020204" charset="-122"/>
                <a:sym typeface="+mn-ea"/>
              </a:rPr>
              <a:t>文明、和谐的国家发展目标中增加了“</a:t>
            </a:r>
            <a:r>
              <a:rPr sz="1600" b="1" dirty="0">
                <a:solidFill>
                  <a:srgbClr val="595959"/>
                </a:solidFill>
                <a:latin typeface="微软雅黑" panose="020B0503020204020204" charset="-122"/>
                <a:ea typeface="微软雅黑" panose="020B0503020204020204" charset="-122"/>
                <a:cs typeface="微软雅黑" panose="020B0503020204020204" charset="-122"/>
                <a:sym typeface="+mn-ea"/>
              </a:rPr>
              <a:t>美丽</a:t>
            </a:r>
            <a:r>
              <a:rPr sz="1600" dirty="0">
                <a:solidFill>
                  <a:srgbClr val="595959"/>
                </a:solidFill>
                <a:latin typeface="微软雅黑" panose="020B0503020204020204" charset="-122"/>
                <a:ea typeface="微软雅黑" panose="020B0503020204020204" charset="-122"/>
                <a:cs typeface="微软雅黑" panose="020B0503020204020204" charset="-122"/>
                <a:sym typeface="+mn-ea"/>
              </a:rPr>
              <a:t>”</a:t>
            </a:r>
            <a:endParaRPr sz="1600" dirty="0">
              <a:solidFill>
                <a:srgbClr val="595959"/>
              </a:solidFill>
              <a:latin typeface="微软雅黑" panose="020B0503020204020204" charset="-122"/>
              <a:ea typeface="微软雅黑" panose="020B0503020204020204" charset="-122"/>
              <a:cs typeface="微软雅黑" panose="020B0503020204020204" charset="-122"/>
              <a:sym typeface="+mn-ea"/>
            </a:endParaRPr>
          </a:p>
        </p:txBody>
      </p:sp>
      <p:sp>
        <p:nvSpPr>
          <p:cNvPr id="10" name="TextBox 106"/>
          <p:cNvSpPr txBox="1"/>
          <p:nvPr/>
        </p:nvSpPr>
        <p:spPr>
          <a:xfrm>
            <a:off x="2798128" y="4581322"/>
            <a:ext cx="1712976" cy="521970"/>
          </a:xfrm>
          <a:prstGeom prst="rect">
            <a:avLst/>
          </a:prstGeom>
          <a:noFill/>
        </p:spPr>
        <p:txBody>
          <a:bodyPr anchor="ctr">
            <a:spAutoFit/>
            <a:scene3d>
              <a:camera prst="orthographicFront">
                <a:rot lat="0" lon="0" rev="0"/>
              </a:camera>
              <a:lightRig rig="flat" dir="t"/>
            </a:scene3d>
            <a:sp3d extrusionH="57150" prstMaterial="softEdge">
              <a:bevelT w="25400" h="12700"/>
              <a:contourClr>
                <a:schemeClr val="accent4">
                  <a:alpha val="95000"/>
                </a:schemeClr>
              </a:contourClr>
            </a:sp3d>
          </a:bodyPr>
          <a:p>
            <a:pPr marL="180975" marR="0" indent="-180975" defTabSz="914400" eaLnBrk="1" fontAlgn="auto" latinLnBrk="1" hangingPunct="1">
              <a:spcBef>
                <a:spcPts val="300"/>
              </a:spcBef>
              <a:spcAft>
                <a:spcPts val="0"/>
              </a:spcAft>
              <a:buClr>
                <a:srgbClr val="FFC000"/>
              </a:buClr>
              <a:buSzPct val="90000"/>
              <a:buFontTx/>
              <a:defRPr/>
            </a:pPr>
            <a:r>
              <a:rPr kumimoji="0" lang="en-US" altLang="ko-KR" sz="2800" kern="1200" cap="none" spc="-300" normalizeH="0" baseline="0" noProof="0" dirty="0">
                <a:ln>
                  <a:solidFill>
                    <a:srgbClr val="0A467C"/>
                  </a:solidFill>
                  <a:prstDash val="solid"/>
                </a:ln>
                <a:solidFill>
                  <a:srgbClr val="0A467C"/>
                </a:solidFill>
                <a:latin typeface="Arial" panose="020B0604020202020204" pitchFamily="34" charset="0"/>
                <a:ea typeface="HY견고딕" pitchFamily="18" charset="-127"/>
                <a:cs typeface="Arial" panose="020B0604020202020204" pitchFamily="34" charset="0"/>
              </a:rPr>
              <a:t>2017</a:t>
            </a:r>
            <a:endParaRPr kumimoji="0" lang="en-US" altLang="ko-KR" sz="2800" kern="1200" cap="none" spc="-300" normalizeH="0" baseline="0" noProof="0" dirty="0">
              <a:ln>
                <a:solidFill>
                  <a:srgbClr val="0A467C"/>
                </a:solidFill>
                <a:prstDash val="solid"/>
              </a:ln>
              <a:solidFill>
                <a:srgbClr val="0A467C"/>
              </a:solidFill>
              <a:latin typeface="Arial" panose="020B0604020202020204" pitchFamily="34" charset="0"/>
              <a:ea typeface="HY견고딕" pitchFamily="18" charset="-127"/>
              <a:cs typeface="Arial" panose="020B0604020202020204" pitchFamily="34" charset="0"/>
            </a:endParaRPr>
          </a:p>
        </p:txBody>
      </p:sp>
      <p:sp>
        <p:nvSpPr>
          <p:cNvPr id="11" name="副标题 8"/>
          <p:cNvSpPr>
            <a:spLocks noGrp="1"/>
          </p:cNvSpPr>
          <p:nvPr/>
        </p:nvSpPr>
        <p:spPr>
          <a:xfrm>
            <a:off x="2834640" y="5103495"/>
            <a:ext cx="2554605" cy="643890"/>
          </a:xfrm>
          <a:prstGeom prst="rect">
            <a:avLst/>
          </a:prstGeom>
          <a:noFill/>
          <a:ln w="9525">
            <a:noFill/>
          </a:ln>
        </p:spPr>
        <p:txBody>
          <a:bodyPr vert="horz" wrap="square" lIns="91440" tIns="45720" rIns="91440" bIns="45720" anchor="t">
            <a:noAutofit/>
          </a:bodyPr>
          <a:lstStyle>
            <a:lvl1pPr marL="342900" indent="-342900" algn="l" rtl="0" fontAlgn="base" latinLnBrk="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latinLnBrk="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latinLnBrk="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latinLnBrk="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latinLnBrk="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eaLnBrk="1" hangingPunct="1">
              <a:lnSpc>
                <a:spcPct val="100000"/>
              </a:lnSpc>
              <a:spcBef>
                <a:spcPts val="0"/>
              </a:spcBef>
              <a:buClrTx/>
              <a:buSzPct val="75000"/>
              <a:buFont typeface="Wingdings" panose="05000000000000000000" pitchFamily="2" charset="2"/>
              <a:buNone/>
            </a:pPr>
            <a:r>
              <a:rPr lang="zh-CN" sz="1600" dirty="0">
                <a:solidFill>
                  <a:srgbClr val="595959"/>
                </a:solidFill>
                <a:latin typeface="微软雅黑" panose="020B0503020204020204" charset="-122"/>
                <a:ea typeface="微软雅黑" panose="020B0503020204020204" charset="-122"/>
                <a:cs typeface="微软雅黑" panose="020B0503020204020204" charset="-122"/>
                <a:sym typeface="+mn-ea"/>
              </a:rPr>
              <a:t>李克强总理在政府工作报告中提出打赢</a:t>
            </a:r>
            <a:r>
              <a:rPr lang="en-US" altLang="zh-CN" sz="1600" dirty="0">
                <a:solidFill>
                  <a:srgbClr val="595959"/>
                </a:solidFill>
                <a:latin typeface="微软雅黑" panose="020B0503020204020204" charset="-122"/>
                <a:ea typeface="微软雅黑" panose="020B0503020204020204" charset="-122"/>
                <a:cs typeface="微软雅黑" panose="020B0503020204020204" charset="-122"/>
                <a:sym typeface="+mn-ea"/>
              </a:rPr>
              <a:t>“</a:t>
            </a:r>
            <a:r>
              <a:rPr lang="zh-CN" altLang="en-US" sz="1600" b="1" dirty="0">
                <a:solidFill>
                  <a:srgbClr val="595959"/>
                </a:solidFill>
                <a:latin typeface="微软雅黑" panose="020B0503020204020204" charset="-122"/>
                <a:ea typeface="微软雅黑" panose="020B0503020204020204" charset="-122"/>
                <a:cs typeface="微软雅黑" panose="020B0503020204020204" charset="-122"/>
                <a:sym typeface="+mn-ea"/>
              </a:rPr>
              <a:t>蓝天保卫战</a:t>
            </a:r>
            <a:r>
              <a:rPr lang="en-US" altLang="zh-CN" sz="1600" dirty="0">
                <a:solidFill>
                  <a:srgbClr val="595959"/>
                </a:solidFill>
                <a:latin typeface="微软雅黑" panose="020B0503020204020204" charset="-122"/>
                <a:ea typeface="微软雅黑" panose="020B0503020204020204" charset="-122"/>
                <a:cs typeface="微软雅黑" panose="020B0503020204020204" charset="-122"/>
                <a:sym typeface="+mn-ea"/>
              </a:rPr>
              <a:t>”</a:t>
            </a:r>
            <a:endParaRPr lang="en-US" altLang="zh-CN" sz="1600" dirty="0">
              <a:solidFill>
                <a:srgbClr val="595959"/>
              </a:solidFill>
              <a:latin typeface="微软雅黑" panose="020B0503020204020204" charset="-122"/>
              <a:ea typeface="微软雅黑" panose="020B0503020204020204" charset="-122"/>
              <a:cs typeface="微软雅黑" panose="020B0503020204020204" charset="-122"/>
              <a:sym typeface="+mn-ea"/>
            </a:endParaRPr>
          </a:p>
        </p:txBody>
      </p:sp>
      <p:pic>
        <p:nvPicPr>
          <p:cNvPr id="4" name="图片 3" descr="美丽中国1"/>
          <p:cNvPicPr>
            <a:picLocks noChangeAspect="1"/>
          </p:cNvPicPr>
          <p:nvPr/>
        </p:nvPicPr>
        <p:blipFill>
          <a:blip r:embed="rId1"/>
          <a:stretch>
            <a:fillRect/>
          </a:stretch>
        </p:blipFill>
        <p:spPr>
          <a:xfrm>
            <a:off x="945515" y="3260090"/>
            <a:ext cx="1600200" cy="1200785"/>
          </a:xfrm>
          <a:prstGeom prst="rect">
            <a:avLst/>
          </a:prstGeom>
        </p:spPr>
      </p:pic>
      <p:pic>
        <p:nvPicPr>
          <p:cNvPr id="7" name="图片 6" descr="蓝天保卫战"/>
          <p:cNvPicPr>
            <a:picLocks noChangeAspect="1"/>
          </p:cNvPicPr>
          <p:nvPr/>
        </p:nvPicPr>
        <p:blipFill>
          <a:blip r:embed="rId2"/>
          <a:stretch>
            <a:fillRect/>
          </a:stretch>
        </p:blipFill>
        <p:spPr>
          <a:xfrm>
            <a:off x="2696210" y="3246120"/>
            <a:ext cx="1666240" cy="1250315"/>
          </a:xfrm>
          <a:prstGeom prst="rect">
            <a:avLst/>
          </a:prstGeom>
        </p:spPr>
      </p:pic>
      <p:pic>
        <p:nvPicPr>
          <p:cNvPr id="8" name="图片 7" descr="绿水青山"/>
          <p:cNvPicPr>
            <a:picLocks noChangeAspect="1"/>
          </p:cNvPicPr>
          <p:nvPr/>
        </p:nvPicPr>
        <p:blipFill>
          <a:blip r:embed="rId3"/>
          <a:stretch>
            <a:fillRect/>
          </a:stretch>
        </p:blipFill>
        <p:spPr>
          <a:xfrm>
            <a:off x="4511675" y="3248660"/>
            <a:ext cx="1664335" cy="1248410"/>
          </a:xfrm>
          <a:prstGeom prst="rect">
            <a:avLst/>
          </a:prstGeom>
        </p:spPr>
      </p:pic>
      <p:pic>
        <p:nvPicPr>
          <p:cNvPr id="12" name="图片 11" descr="可再生能源"/>
          <p:cNvPicPr>
            <a:picLocks noChangeAspect="1"/>
          </p:cNvPicPr>
          <p:nvPr/>
        </p:nvPicPr>
        <p:blipFill>
          <a:blip r:embed="rId4"/>
          <a:stretch>
            <a:fillRect/>
          </a:stretch>
        </p:blipFill>
        <p:spPr>
          <a:xfrm>
            <a:off x="6351905" y="3251835"/>
            <a:ext cx="1612265" cy="12090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500" fill="hold"/>
                                        <p:tgtEl>
                                          <p:spTgt spid="89"/>
                                        </p:tgtEl>
                                        <p:attrNameLst>
                                          <p:attrName>ppt_x</p:attrName>
                                        </p:attrNameLst>
                                      </p:cBhvr>
                                      <p:tavLst>
                                        <p:tav tm="0">
                                          <p:val>
                                            <p:strVal val="0-#ppt_w/2"/>
                                          </p:val>
                                        </p:tav>
                                        <p:tav tm="100000">
                                          <p:val>
                                            <p:strVal val="#ppt_x"/>
                                          </p:val>
                                        </p:tav>
                                      </p:tavLst>
                                    </p:anim>
                                    <p:anim calcmode="lin" valueType="num">
                                      <p:cBhvr additive="base">
                                        <p:cTn id="16" dur="50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0-#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 calcmode="lin" valueType="num">
                                      <p:cBhvr additive="base">
                                        <p:cTn id="27"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9">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0-#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0-#ppt_w/2"/>
                                          </p:val>
                                        </p:tav>
                                        <p:tav tm="100000">
                                          <p:val>
                                            <p:strVal val="#ppt_x"/>
                                          </p:val>
                                        </p:tav>
                                      </p:tavLst>
                                    </p:anim>
                                    <p:anim calcmode="lin" valueType="num">
                                      <p:cBhvr additive="base">
                                        <p:cTn id="36" dur="500" fill="hold"/>
                                        <p:tgtEl>
                                          <p:spTgt spid="11"/>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0-#ppt_w/2"/>
                                          </p:val>
                                        </p:tav>
                                        <p:tav tm="100000">
                                          <p:val>
                                            <p:strVal val="#ppt_x"/>
                                          </p:val>
                                        </p:tav>
                                      </p:tavLst>
                                    </p:anim>
                                    <p:anim calcmode="lin" valueType="num">
                                      <p:cBhvr additive="base">
                                        <p:cTn id="40" dur="500" fill="hold"/>
                                        <p:tgtEl>
                                          <p:spTgt spid="4"/>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0-#ppt_w/2"/>
                                          </p:val>
                                        </p:tav>
                                        <p:tav tm="100000">
                                          <p:val>
                                            <p:strVal val="#ppt_x"/>
                                          </p:val>
                                        </p:tav>
                                      </p:tavLst>
                                    </p:anim>
                                    <p:anim calcmode="lin" valueType="num">
                                      <p:cBhvr additive="base">
                                        <p:cTn id="44" dur="500" fill="hold"/>
                                        <p:tgtEl>
                                          <p:spTgt spid="7"/>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0-#ppt_w/2"/>
                                          </p:val>
                                        </p:tav>
                                        <p:tav tm="100000">
                                          <p:val>
                                            <p:strVal val="#ppt_x"/>
                                          </p:val>
                                        </p:tav>
                                      </p:tavLst>
                                    </p:anim>
                                    <p:anim calcmode="lin" valueType="num">
                                      <p:cBhvr additive="base">
                                        <p:cTn id="48" dur="500" fill="hold"/>
                                        <p:tgtEl>
                                          <p:spTgt spid="8"/>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0-#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 name="제목 39"/>
          <p:cNvSpPr>
            <a:spLocks noGrp="1"/>
          </p:cNvSpPr>
          <p:nvPr>
            <p:ph type="title"/>
          </p:nvPr>
        </p:nvSpPr>
        <p:spPr>
          <a:xfrm>
            <a:off x="287338" y="343535"/>
            <a:ext cx="8035925" cy="763588"/>
          </a:xfrm>
        </p:spPr>
        <p:txBody>
          <a:bodyPr vert="horz" wrap="square" lIns="91440" tIns="45720" rIns="91440" bIns="45720" numCol="1" rtlCol="0" anchor="ctr" anchorCtr="0" compatLnSpc="1">
            <a:normAutofit/>
          </a:bodyPr>
          <a:lstStyle/>
          <a:p>
            <a:pPr marL="0" marR="0" lvl="0" algn="l" defTabSz="914400" rtl="0" eaLnBrk="1" fontAlgn="base" latinLnBrk="1" hangingPunct="1">
              <a:lnSpc>
                <a:spcPct val="100000"/>
              </a:lnSpc>
              <a:buClrTx/>
              <a:buSzTx/>
              <a:buFontTx/>
              <a:buNone/>
              <a:defRPr/>
            </a:pPr>
            <a:r>
              <a:rPr kumimoji="0" lang="zh-CN" altLang="ko-KR" sz="3200" b="1" i="0" u="none" strike="noStrike" kern="1200" cap="none" spc="0" normalizeH="0" baseline="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rPr>
              <a:t>“气荒”现象频发</a:t>
            </a:r>
            <a:endParaRPr kumimoji="0" lang="zh-CN" altLang="ko-KR" sz="3200" b="1" i="0" u="none" strike="noStrike" kern="1200" cap="none" spc="0" normalizeH="0" baseline="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endParaRPr>
          </a:p>
        </p:txBody>
      </p:sp>
      <p:grpSp>
        <p:nvGrpSpPr>
          <p:cNvPr id="6" name="그룹 36"/>
          <p:cNvGrpSpPr/>
          <p:nvPr/>
        </p:nvGrpSpPr>
        <p:grpSpPr>
          <a:xfrm>
            <a:off x="2844800" y="3983038"/>
            <a:ext cx="1628775" cy="1524000"/>
            <a:chOff x="2844105" y="3983560"/>
            <a:chExt cx="1628678" cy="1523922"/>
          </a:xfrm>
        </p:grpSpPr>
        <p:sp>
          <p:nvSpPr>
            <p:cNvPr id="66" name="대각선 방향의 모서리가 둥근 사각형 65"/>
            <p:cNvSpPr/>
            <p:nvPr/>
          </p:nvSpPr>
          <p:spPr>
            <a:xfrm flipH="1" flipV="1">
              <a:off x="2844105" y="3983560"/>
              <a:ext cx="1628678" cy="1523922"/>
            </a:xfrm>
            <a:prstGeom prst="round2DiagRect">
              <a:avLst>
                <a:gd name="adj1" fmla="val 50000"/>
                <a:gd name="adj2" fmla="val 0"/>
              </a:avLst>
            </a:prstGeom>
            <a:solidFill>
              <a:schemeClr val="bg1">
                <a:lumMod val="65000"/>
              </a:schemeClr>
            </a:solidFill>
            <a:ln w="1270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5" name="대각선 방향의 모서리가 둥근 사각형 84"/>
            <p:cNvSpPr/>
            <p:nvPr/>
          </p:nvSpPr>
          <p:spPr>
            <a:xfrm flipH="1" flipV="1">
              <a:off x="2872678" y="4008959"/>
              <a:ext cx="1515973" cy="1419152"/>
            </a:xfrm>
            <a:prstGeom prst="round2DiagRect">
              <a:avLst>
                <a:gd name="adj1" fmla="val 50000"/>
                <a:gd name="adj2" fmla="val 0"/>
              </a:avLst>
            </a:prstGeom>
            <a:gradFill flip="none" rotWithShape="1">
              <a:gsLst>
                <a:gs pos="0">
                  <a:schemeClr val="bg1">
                    <a:alpha val="74000"/>
                  </a:schemeClr>
                </a:gs>
                <a:gs pos="43000">
                  <a:schemeClr val="bg1">
                    <a:alpha val="0"/>
                  </a:schemeClr>
                </a:gs>
              </a:gsLst>
              <a:lin ang="13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6" name="TextBox 95"/>
            <p:cNvSpPr txBox="1"/>
            <p:nvPr/>
          </p:nvSpPr>
          <p:spPr>
            <a:xfrm>
              <a:off x="2855889" y="4327710"/>
              <a:ext cx="1463638" cy="829903"/>
            </a:xfrm>
            <a:prstGeom prst="rect">
              <a:avLst/>
            </a:prstGeom>
            <a:noFill/>
            <a:ln w="9525">
              <a:noFill/>
              <a:miter lim="800000"/>
            </a:ln>
          </p:spPr>
          <p:txBody>
            <a:bodyPr anchor="ctr">
              <a:spAutoFit/>
              <a:scene3d>
                <a:camera prst="orthographicFront"/>
                <a:lightRig rig="threePt" dir="t"/>
              </a:scene3d>
              <a:sp3d extrusionH="57150">
                <a:bevelT w="1270" h="1270"/>
              </a:sp3d>
            </a:bodyPr>
            <a:lstStyle/>
            <a:p>
              <a:pPr marR="0" algn="ctr" defTabSz="914400" eaLnBrk="1" fontAlgn="auto" latinLnBrk="1" hangingPunct="1">
                <a:spcBef>
                  <a:spcPts val="0"/>
                </a:spcBef>
                <a:spcAft>
                  <a:spcPts val="0"/>
                </a:spcAft>
                <a:buClrTx/>
                <a:buSzTx/>
                <a:buFontTx/>
                <a:defRPr/>
              </a:pPr>
              <a:r>
                <a:rPr kumimoji="0" lang="zh-CN" altLang="en-US" sz="2400" b="1" kern="1200" cap="none" spc="0" normalizeH="0" baseline="0" noProof="0" dirty="0">
                  <a:solidFill>
                    <a:schemeClr val="bg1"/>
                  </a:solidFill>
                  <a:latin typeface="微软雅黑" panose="020B0503020204020204" charset="-122"/>
                  <a:ea typeface="微软雅黑" panose="020B0503020204020204" charset="-122"/>
                  <a:cs typeface="Arial" panose="020B0604020202020204" pitchFamily="34" charset="0"/>
                </a:rPr>
                <a:t>国际</a:t>
              </a:r>
              <a:endParaRPr kumimoji="0" lang="zh-CN" altLang="en-US" sz="2400" b="1" kern="1200" cap="none" spc="0" normalizeH="0" baseline="0" noProof="0" dirty="0">
                <a:solidFill>
                  <a:schemeClr val="bg1"/>
                </a:solidFill>
                <a:latin typeface="微软雅黑" panose="020B0503020204020204" charset="-122"/>
                <a:ea typeface="微软雅黑" panose="020B0503020204020204" charset="-122"/>
                <a:cs typeface="Arial" panose="020B0604020202020204" pitchFamily="34" charset="0"/>
              </a:endParaRPr>
            </a:p>
            <a:p>
              <a:pPr marR="0" algn="ctr" defTabSz="914400" eaLnBrk="1" fontAlgn="auto" latinLnBrk="1" hangingPunct="1">
                <a:spcBef>
                  <a:spcPts val="0"/>
                </a:spcBef>
                <a:spcAft>
                  <a:spcPts val="0"/>
                </a:spcAft>
                <a:buClrTx/>
                <a:buSzTx/>
                <a:buFontTx/>
                <a:defRPr/>
              </a:pPr>
              <a:r>
                <a:rPr kumimoji="0" lang="zh-CN" altLang="en-US" sz="2400" b="1" kern="1200" cap="none" spc="0" normalizeH="0" baseline="0" noProof="0" dirty="0">
                  <a:solidFill>
                    <a:schemeClr val="bg1"/>
                  </a:solidFill>
                  <a:latin typeface="微软雅黑" panose="020B0503020204020204" charset="-122"/>
                  <a:ea typeface="微软雅黑" panose="020B0503020204020204" charset="-122"/>
                  <a:cs typeface="Arial" panose="020B0604020202020204" pitchFamily="34" charset="0"/>
                </a:rPr>
                <a:t>形势</a:t>
              </a:r>
              <a:endParaRPr kumimoji="0" lang="zh-CN" altLang="en-US" sz="2400" b="1" kern="1200" cap="none" spc="0" normalizeH="0" baseline="0" noProof="0" dirty="0">
                <a:solidFill>
                  <a:schemeClr val="bg1"/>
                </a:solidFill>
                <a:latin typeface="微软雅黑" panose="020B0503020204020204" charset="-122"/>
                <a:ea typeface="微软雅黑" panose="020B0503020204020204" charset="-122"/>
                <a:cs typeface="Arial" panose="020B0604020202020204" pitchFamily="34" charset="0"/>
              </a:endParaRPr>
            </a:p>
          </p:txBody>
        </p:sp>
      </p:grpSp>
      <p:grpSp>
        <p:nvGrpSpPr>
          <p:cNvPr id="7" name="그룹 35"/>
          <p:cNvGrpSpPr/>
          <p:nvPr/>
        </p:nvGrpSpPr>
        <p:grpSpPr>
          <a:xfrm>
            <a:off x="4729163" y="3983038"/>
            <a:ext cx="1631950" cy="1524000"/>
            <a:chOff x="4728579" y="3983560"/>
            <a:chExt cx="1632558" cy="1523922"/>
          </a:xfrm>
        </p:grpSpPr>
        <p:sp>
          <p:nvSpPr>
            <p:cNvPr id="61" name="대각선 방향의 모서리가 둥근 사각형 60"/>
            <p:cNvSpPr/>
            <p:nvPr/>
          </p:nvSpPr>
          <p:spPr>
            <a:xfrm flipV="1">
              <a:off x="4728579" y="3983560"/>
              <a:ext cx="1629382" cy="1523922"/>
            </a:xfrm>
            <a:prstGeom prst="round2DiagRect">
              <a:avLst>
                <a:gd name="adj1" fmla="val 50000"/>
                <a:gd name="adj2" fmla="val 0"/>
              </a:avLst>
            </a:prstGeom>
            <a:solidFill>
              <a:srgbClr val="0481CE"/>
            </a:solidFill>
            <a:ln w="127000">
              <a:solidFill>
                <a:srgbClr val="0481C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6" name="대각선 방향의 모서리가 둥근 사각형 85"/>
            <p:cNvSpPr/>
            <p:nvPr/>
          </p:nvSpPr>
          <p:spPr>
            <a:xfrm flipV="1">
              <a:off x="4749224" y="3989910"/>
              <a:ext cx="1507099" cy="1409628"/>
            </a:xfrm>
            <a:prstGeom prst="round2DiagRect">
              <a:avLst>
                <a:gd name="adj1" fmla="val 50000"/>
                <a:gd name="adj2" fmla="val 0"/>
              </a:avLst>
            </a:prstGeom>
            <a:gradFill flip="none" rotWithShape="1">
              <a:gsLst>
                <a:gs pos="0">
                  <a:schemeClr val="bg1">
                    <a:alpha val="77000"/>
                  </a:schemeClr>
                </a:gs>
                <a:gs pos="40000">
                  <a:schemeClr val="bg1">
                    <a:alpha val="0"/>
                  </a:schemeClr>
                </a:gs>
              </a:gsLst>
              <a:lin ang="17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8" name="TextBox 97"/>
            <p:cNvSpPr txBox="1"/>
            <p:nvPr/>
          </p:nvSpPr>
          <p:spPr>
            <a:xfrm>
              <a:off x="4897499" y="4327710"/>
              <a:ext cx="1463638" cy="829903"/>
            </a:xfrm>
            <a:prstGeom prst="rect">
              <a:avLst/>
            </a:prstGeom>
            <a:noFill/>
            <a:ln w="9525">
              <a:noFill/>
              <a:miter lim="800000"/>
            </a:ln>
          </p:spPr>
          <p:txBody>
            <a:bodyPr anchor="ctr">
              <a:spAutoFit/>
              <a:scene3d>
                <a:camera prst="orthographicFront"/>
                <a:lightRig rig="threePt" dir="t"/>
              </a:scene3d>
              <a:sp3d extrusionH="57150">
                <a:bevelT w="1270" h="1270"/>
              </a:sp3d>
            </a:bodyPr>
            <a:lstStyle/>
            <a:p>
              <a:pPr marR="0" algn="ctr" defTabSz="914400" eaLnBrk="1" fontAlgn="auto" latinLnBrk="1" hangingPunct="1">
                <a:spcBef>
                  <a:spcPts val="0"/>
                </a:spcBef>
                <a:spcAft>
                  <a:spcPts val="0"/>
                </a:spcAft>
                <a:buClrTx/>
                <a:buSzTx/>
                <a:buFontTx/>
                <a:defRPr/>
              </a:pPr>
              <a:r>
                <a:rPr kumimoji="0" lang="zh-CN" altLang="en-US" sz="2400" b="1" kern="1200" cap="none" spc="0" normalizeH="0" baseline="0" noProof="0" dirty="0">
                  <a:solidFill>
                    <a:schemeClr val="bg1"/>
                  </a:solidFill>
                  <a:latin typeface="微软雅黑" panose="020B0503020204020204" charset="-122"/>
                  <a:ea typeface="微软雅黑" panose="020B0503020204020204" charset="-122"/>
                  <a:cs typeface="Arial" panose="020B0604020202020204" pitchFamily="34" charset="0"/>
                </a:rPr>
                <a:t>严重</a:t>
              </a:r>
              <a:endParaRPr kumimoji="0" lang="zh-CN" altLang="en-US" sz="2400" b="1" kern="1200" cap="none" spc="0" normalizeH="0" baseline="0" noProof="0" dirty="0">
                <a:solidFill>
                  <a:schemeClr val="bg1"/>
                </a:solidFill>
                <a:latin typeface="微软雅黑" panose="020B0503020204020204" charset="-122"/>
                <a:ea typeface="微软雅黑" panose="020B0503020204020204" charset="-122"/>
                <a:cs typeface="Arial" panose="020B0604020202020204" pitchFamily="34" charset="0"/>
              </a:endParaRPr>
            </a:p>
            <a:p>
              <a:pPr marR="0" algn="ctr" defTabSz="914400" eaLnBrk="1" fontAlgn="auto" latinLnBrk="1" hangingPunct="1">
                <a:spcBef>
                  <a:spcPts val="0"/>
                </a:spcBef>
                <a:spcAft>
                  <a:spcPts val="0"/>
                </a:spcAft>
                <a:buClrTx/>
                <a:buSzTx/>
                <a:buFontTx/>
                <a:defRPr/>
              </a:pPr>
              <a:r>
                <a:rPr kumimoji="0" lang="zh-CN" altLang="en-US" sz="2400" b="1" kern="1200" cap="none" spc="0" normalizeH="0" baseline="0" noProof="0" dirty="0">
                  <a:solidFill>
                    <a:schemeClr val="bg1"/>
                  </a:solidFill>
                  <a:latin typeface="微软雅黑" panose="020B0503020204020204" charset="-122"/>
                  <a:ea typeface="微软雅黑" panose="020B0503020204020204" charset="-122"/>
                  <a:cs typeface="Arial" panose="020B0604020202020204" pitchFamily="34" charset="0"/>
                </a:rPr>
                <a:t>后果</a:t>
              </a:r>
              <a:endParaRPr kumimoji="0" lang="zh-CN" altLang="en-US" sz="2400" b="1" kern="1200" cap="none" spc="0" normalizeH="0" baseline="0" noProof="0" dirty="0">
                <a:solidFill>
                  <a:schemeClr val="bg1"/>
                </a:solidFill>
                <a:latin typeface="微软雅黑" panose="020B0503020204020204" charset="-122"/>
                <a:ea typeface="微软雅黑" panose="020B0503020204020204" charset="-122"/>
                <a:cs typeface="Arial" panose="020B0604020202020204" pitchFamily="34" charset="0"/>
              </a:endParaRPr>
            </a:p>
          </p:txBody>
        </p:sp>
      </p:grpSp>
      <p:grpSp>
        <p:nvGrpSpPr>
          <p:cNvPr id="8" name="그룹 33"/>
          <p:cNvGrpSpPr/>
          <p:nvPr/>
        </p:nvGrpSpPr>
        <p:grpSpPr>
          <a:xfrm>
            <a:off x="2841625" y="2233613"/>
            <a:ext cx="1631950" cy="1538287"/>
            <a:chOff x="2840947" y="2234011"/>
            <a:chExt cx="1631836" cy="1538235"/>
          </a:xfrm>
        </p:grpSpPr>
        <p:sp>
          <p:nvSpPr>
            <p:cNvPr id="65" name="대각선 방향의 모서리가 둥근 사각형 64"/>
            <p:cNvSpPr/>
            <p:nvPr/>
          </p:nvSpPr>
          <p:spPr>
            <a:xfrm flipH="1">
              <a:off x="2844122" y="2248298"/>
              <a:ext cx="1628661" cy="1523948"/>
            </a:xfrm>
            <a:prstGeom prst="round2DiagRect">
              <a:avLst>
                <a:gd name="adj1" fmla="val 50000"/>
                <a:gd name="adj2" fmla="val 0"/>
              </a:avLst>
            </a:prstGeom>
            <a:solidFill>
              <a:srgbClr val="0A467C"/>
            </a:solidFill>
            <a:ln w="127000">
              <a:solidFill>
                <a:srgbClr val="0A467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7" name="대각선 방향의 모서리가 둥근 사각형 66"/>
            <p:cNvSpPr/>
            <p:nvPr/>
          </p:nvSpPr>
          <p:spPr>
            <a:xfrm flipH="1">
              <a:off x="2840947" y="2251472"/>
              <a:ext cx="1511194" cy="1255671"/>
            </a:xfrm>
            <a:prstGeom prst="round2DiagRect">
              <a:avLst>
                <a:gd name="adj1" fmla="val 50000"/>
                <a:gd name="adj2" fmla="val 0"/>
              </a:avLst>
            </a:prstGeom>
            <a:gradFill flip="none" rotWithShape="1">
              <a:gsLst>
                <a:gs pos="0">
                  <a:schemeClr val="bg1">
                    <a:alpha val="77000"/>
                  </a:schemeClr>
                </a:gs>
                <a:gs pos="40000">
                  <a:schemeClr val="bg1">
                    <a:alpha val="0"/>
                  </a:schemeClr>
                </a:gs>
              </a:gsLst>
              <a:lin ang="6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2" name="TextBox 91"/>
            <p:cNvSpPr txBox="1"/>
            <p:nvPr/>
          </p:nvSpPr>
          <p:spPr>
            <a:xfrm>
              <a:off x="2855889" y="2429027"/>
              <a:ext cx="1463638" cy="829917"/>
            </a:xfrm>
            <a:prstGeom prst="rect">
              <a:avLst/>
            </a:prstGeom>
            <a:noFill/>
            <a:ln w="9525">
              <a:noFill/>
              <a:miter lim="800000"/>
            </a:ln>
          </p:spPr>
          <p:txBody>
            <a:bodyPr anchor="ctr">
              <a:spAutoFit/>
              <a:scene3d>
                <a:camera prst="orthographicFront"/>
                <a:lightRig rig="threePt" dir="t"/>
              </a:scene3d>
              <a:sp3d extrusionH="57150">
                <a:bevelT w="1270" h="1270"/>
              </a:sp3d>
            </a:bodyPr>
            <a:lstStyle/>
            <a:p>
              <a:pPr marR="0" algn="ctr" defTabSz="914400" eaLnBrk="1" fontAlgn="auto" latinLnBrk="1" hangingPunct="1">
                <a:spcBef>
                  <a:spcPts val="0"/>
                </a:spcBef>
                <a:spcAft>
                  <a:spcPts val="0"/>
                </a:spcAft>
                <a:buClrTx/>
                <a:buSzTx/>
                <a:buFontTx/>
                <a:defRPr/>
              </a:pPr>
              <a:r>
                <a:rPr kumimoji="0" lang="zh-CN" altLang="en-US" sz="2400" b="1" kern="1200" cap="none" spc="0" normalizeH="0" baseline="0" noProof="0" dirty="0">
                  <a:solidFill>
                    <a:schemeClr val="bg1"/>
                  </a:solidFill>
                  <a:latin typeface="微软雅黑" panose="020B0503020204020204" charset="-122"/>
                  <a:ea typeface="微软雅黑" panose="020B0503020204020204" charset="-122"/>
                  <a:cs typeface="Arial" panose="020B0604020202020204" pitchFamily="34" charset="0"/>
                </a:rPr>
                <a:t>需求</a:t>
              </a:r>
              <a:endParaRPr kumimoji="0" lang="zh-CN" altLang="en-US" sz="2400" b="1" kern="1200" cap="none" spc="0" normalizeH="0" baseline="0" noProof="0" dirty="0">
                <a:solidFill>
                  <a:schemeClr val="bg1"/>
                </a:solidFill>
                <a:latin typeface="微软雅黑" panose="020B0503020204020204" charset="-122"/>
                <a:ea typeface="微软雅黑" panose="020B0503020204020204" charset="-122"/>
                <a:cs typeface="Arial" panose="020B0604020202020204" pitchFamily="34" charset="0"/>
              </a:endParaRPr>
            </a:p>
            <a:p>
              <a:pPr marR="0" algn="ctr" defTabSz="914400" eaLnBrk="1" fontAlgn="auto" latinLnBrk="1" hangingPunct="1">
                <a:spcBef>
                  <a:spcPts val="0"/>
                </a:spcBef>
                <a:spcAft>
                  <a:spcPts val="0"/>
                </a:spcAft>
                <a:buClrTx/>
                <a:buSzTx/>
                <a:buFontTx/>
                <a:defRPr/>
              </a:pPr>
              <a:r>
                <a:rPr kumimoji="0" lang="zh-CN" altLang="en-US" sz="2400" b="1" kern="1200" cap="none" spc="0" normalizeH="0" baseline="0" noProof="0" dirty="0">
                  <a:solidFill>
                    <a:schemeClr val="bg1"/>
                  </a:solidFill>
                  <a:latin typeface="微软雅黑" panose="020B0503020204020204" charset="-122"/>
                  <a:ea typeface="微软雅黑" panose="020B0503020204020204" charset="-122"/>
                  <a:cs typeface="Arial" panose="020B0604020202020204" pitchFamily="34" charset="0"/>
                </a:rPr>
                <a:t>激增</a:t>
              </a:r>
              <a:endParaRPr kumimoji="0" lang="zh-CN" altLang="en-US" sz="2400" b="1" kern="1200" cap="none" spc="0" normalizeH="0" baseline="0" noProof="0" dirty="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57" name="타원 56"/>
            <p:cNvSpPr/>
            <p:nvPr/>
          </p:nvSpPr>
          <p:spPr>
            <a:xfrm>
              <a:off x="2975876" y="2234011"/>
              <a:ext cx="803219" cy="53973"/>
            </a:xfrm>
            <a:prstGeom prst="ellipse">
              <a:avLst/>
            </a:prstGeom>
            <a:gradFill flip="none" rotWithShape="1">
              <a:gsLst>
                <a:gs pos="0">
                  <a:schemeClr val="bg1"/>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600" b="0" i="0" u="none" strike="noStrike" kern="1200" cap="none" spc="0" normalizeH="0" baseline="0" noProof="0">
                <a:ln>
                  <a:noFill/>
                </a:ln>
                <a:solidFill>
                  <a:prstClr val="white"/>
                </a:solidFill>
                <a:effectLst/>
                <a:uLnTx/>
                <a:uFillTx/>
                <a:latin typeface="+mn-lt"/>
                <a:ea typeface="+mn-ea"/>
                <a:cs typeface="+mn-cs"/>
              </a:endParaRPr>
            </a:p>
          </p:txBody>
        </p:sp>
      </p:grpSp>
      <p:grpSp>
        <p:nvGrpSpPr>
          <p:cNvPr id="9" name="그룹 34"/>
          <p:cNvGrpSpPr/>
          <p:nvPr/>
        </p:nvGrpSpPr>
        <p:grpSpPr>
          <a:xfrm>
            <a:off x="4729163" y="2243138"/>
            <a:ext cx="1631950" cy="1528762"/>
            <a:chOff x="4728579" y="2243536"/>
            <a:chExt cx="1632558" cy="1528710"/>
          </a:xfrm>
        </p:grpSpPr>
        <p:sp>
          <p:nvSpPr>
            <p:cNvPr id="53" name="대각선 방향의 모서리가 둥근 사각형 52"/>
            <p:cNvSpPr/>
            <p:nvPr/>
          </p:nvSpPr>
          <p:spPr>
            <a:xfrm>
              <a:off x="4728579" y="2248298"/>
              <a:ext cx="1629382" cy="1523948"/>
            </a:xfrm>
            <a:prstGeom prst="round2DiagRect">
              <a:avLst>
                <a:gd name="adj1" fmla="val 50000"/>
                <a:gd name="adj2" fmla="val 0"/>
              </a:avLst>
            </a:prstGeom>
            <a:solidFill>
              <a:srgbClr val="0365A1"/>
            </a:solidFill>
            <a:ln w="127000">
              <a:solidFill>
                <a:srgbClr val="0365A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2" name="대각선 방향의 모서리가 둥근 사각형 71"/>
            <p:cNvSpPr/>
            <p:nvPr/>
          </p:nvSpPr>
          <p:spPr>
            <a:xfrm>
              <a:off x="4788926" y="2267347"/>
              <a:ext cx="1562682" cy="1347742"/>
            </a:xfrm>
            <a:prstGeom prst="round2DiagRect">
              <a:avLst>
                <a:gd name="adj1" fmla="val 50000"/>
                <a:gd name="adj2" fmla="val 0"/>
              </a:avLst>
            </a:prstGeom>
            <a:gradFill flip="none" rotWithShape="1">
              <a:gsLst>
                <a:gs pos="0">
                  <a:schemeClr val="bg1">
                    <a:alpha val="77000"/>
                  </a:schemeClr>
                </a:gs>
                <a:gs pos="40000">
                  <a:schemeClr val="bg1">
                    <a:alpha val="0"/>
                  </a:schemeClr>
                </a:gs>
              </a:gsLst>
              <a:lin ang="4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4" name="TextBox 93"/>
            <p:cNvSpPr txBox="1"/>
            <p:nvPr/>
          </p:nvSpPr>
          <p:spPr>
            <a:xfrm>
              <a:off x="4897499" y="2429027"/>
              <a:ext cx="1463638" cy="829917"/>
            </a:xfrm>
            <a:prstGeom prst="rect">
              <a:avLst/>
            </a:prstGeom>
            <a:noFill/>
            <a:ln w="9525">
              <a:noFill/>
              <a:miter lim="800000"/>
            </a:ln>
          </p:spPr>
          <p:txBody>
            <a:bodyPr anchor="ctr">
              <a:spAutoFit/>
              <a:scene3d>
                <a:camera prst="orthographicFront"/>
                <a:lightRig rig="threePt" dir="t"/>
              </a:scene3d>
              <a:sp3d extrusionH="57150">
                <a:bevelT w="1270" h="1270"/>
              </a:sp3d>
            </a:bodyPr>
            <a:lstStyle/>
            <a:p>
              <a:pPr marR="0" algn="ctr" defTabSz="914400" eaLnBrk="1" fontAlgn="auto" latinLnBrk="1" hangingPunct="1">
                <a:spcBef>
                  <a:spcPts val="0"/>
                </a:spcBef>
                <a:spcAft>
                  <a:spcPts val="0"/>
                </a:spcAft>
                <a:buClrTx/>
                <a:buSzTx/>
                <a:buFontTx/>
                <a:defRPr/>
              </a:pPr>
              <a:r>
                <a:rPr kumimoji="0" lang="zh-CN" altLang="en-US" sz="2400" b="1" kern="1200" cap="none" spc="0" normalizeH="0" baseline="0" noProof="0" dirty="0">
                  <a:solidFill>
                    <a:schemeClr val="bg1"/>
                  </a:solidFill>
                  <a:latin typeface="微软雅黑" panose="020B0503020204020204" charset="-122"/>
                  <a:ea typeface="微软雅黑" panose="020B0503020204020204" charset="-122"/>
                  <a:cs typeface="Arial" panose="020B0604020202020204" pitchFamily="34" charset="0"/>
                </a:rPr>
                <a:t>供应</a:t>
              </a:r>
              <a:endParaRPr kumimoji="0" lang="zh-CN" altLang="en-US" sz="2400" b="1" kern="1200" cap="none" spc="0" normalizeH="0" baseline="0" noProof="0" dirty="0">
                <a:solidFill>
                  <a:schemeClr val="bg1"/>
                </a:solidFill>
                <a:latin typeface="微软雅黑" panose="020B0503020204020204" charset="-122"/>
                <a:ea typeface="微软雅黑" panose="020B0503020204020204" charset="-122"/>
                <a:cs typeface="Arial" panose="020B0604020202020204" pitchFamily="34" charset="0"/>
              </a:endParaRPr>
            </a:p>
            <a:p>
              <a:pPr marR="0" algn="ctr" defTabSz="914400" eaLnBrk="1" fontAlgn="auto" latinLnBrk="1" hangingPunct="1">
                <a:spcBef>
                  <a:spcPts val="0"/>
                </a:spcBef>
                <a:spcAft>
                  <a:spcPts val="0"/>
                </a:spcAft>
                <a:buClrTx/>
                <a:buSzTx/>
                <a:buFontTx/>
                <a:defRPr/>
              </a:pPr>
              <a:r>
                <a:rPr kumimoji="0" lang="zh-CN" altLang="en-US" sz="2400" b="1" kern="1200" cap="none" spc="0" normalizeH="0" baseline="0" noProof="0" dirty="0">
                  <a:solidFill>
                    <a:schemeClr val="bg1"/>
                  </a:solidFill>
                  <a:latin typeface="微软雅黑" panose="020B0503020204020204" charset="-122"/>
                  <a:ea typeface="微软雅黑" panose="020B0503020204020204" charset="-122"/>
                  <a:cs typeface="Arial" panose="020B0604020202020204" pitchFamily="34" charset="0"/>
                </a:rPr>
                <a:t>失衡</a:t>
              </a:r>
              <a:endParaRPr kumimoji="0" lang="zh-CN" altLang="en-US" sz="2400" b="1" kern="1200" cap="none" spc="0" normalizeH="0" baseline="0" noProof="0" dirty="0">
                <a:solidFill>
                  <a:schemeClr val="bg1"/>
                </a:solidFill>
                <a:latin typeface="Arial" panose="020B0604020202020204" pitchFamily="34" charset="0"/>
                <a:ea typeface="宋体" panose="02010600030101010101" pitchFamily="2" charset="-122"/>
                <a:cs typeface="Arial" panose="020B0604020202020204" pitchFamily="34" charset="0"/>
              </a:endParaRPr>
            </a:p>
          </p:txBody>
        </p:sp>
        <p:sp>
          <p:nvSpPr>
            <p:cNvPr id="58" name="타원 57"/>
            <p:cNvSpPr/>
            <p:nvPr/>
          </p:nvSpPr>
          <p:spPr>
            <a:xfrm>
              <a:off x="5395577" y="2243536"/>
              <a:ext cx="803574" cy="53973"/>
            </a:xfrm>
            <a:prstGeom prst="ellipse">
              <a:avLst/>
            </a:prstGeom>
            <a:gradFill flip="none" rotWithShape="1">
              <a:gsLst>
                <a:gs pos="0">
                  <a:schemeClr val="bg1"/>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600" b="0" i="0" u="none" strike="noStrike" kern="1200" cap="none" spc="0" normalizeH="0" baseline="0" noProof="0">
                <a:ln>
                  <a:noFill/>
                </a:ln>
                <a:solidFill>
                  <a:prstClr val="white"/>
                </a:solidFill>
                <a:effectLst/>
                <a:uLnTx/>
                <a:uFillTx/>
                <a:latin typeface="+mn-lt"/>
                <a:ea typeface="+mn-ea"/>
                <a:cs typeface="+mn-cs"/>
              </a:endParaRPr>
            </a:p>
          </p:txBody>
        </p:sp>
      </p:grpSp>
      <p:grpSp>
        <p:nvGrpSpPr>
          <p:cNvPr id="10" name="그룹 86"/>
          <p:cNvGrpSpPr/>
          <p:nvPr/>
        </p:nvGrpSpPr>
        <p:grpSpPr>
          <a:xfrm>
            <a:off x="3832225" y="3127375"/>
            <a:ext cx="1519238" cy="1519238"/>
            <a:chOff x="3832374" y="3247110"/>
            <a:chExt cx="1519694" cy="1519692"/>
          </a:xfrm>
        </p:grpSpPr>
        <p:sp>
          <p:nvSpPr>
            <p:cNvPr id="89" name="타원 88"/>
            <p:cNvSpPr/>
            <p:nvPr/>
          </p:nvSpPr>
          <p:spPr>
            <a:xfrm>
              <a:off x="3832374" y="3247110"/>
              <a:ext cx="1519694" cy="1519692"/>
            </a:xfrm>
            <a:prstGeom prst="ellipse">
              <a:avLst/>
            </a:prstGeom>
            <a:solidFill>
              <a:schemeClr val="bg1">
                <a:lumMod val="85000"/>
              </a:schemeClr>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0" name="TextBox 89"/>
            <p:cNvSpPr txBox="1"/>
            <p:nvPr/>
          </p:nvSpPr>
          <p:spPr>
            <a:xfrm>
              <a:off x="3961953" y="3628223"/>
              <a:ext cx="1291342" cy="830193"/>
            </a:xfrm>
            <a:prstGeom prst="rect">
              <a:avLst/>
            </a:prstGeom>
            <a:noFill/>
            <a:ln w="9525">
              <a:noFill/>
              <a:miter lim="800000"/>
            </a:ln>
          </p:spPr>
          <p:txBody>
            <a:bodyPr wrap="square" anchor="ctr">
              <a:spAutoFit/>
              <a:scene3d>
                <a:camera prst="orthographicFront"/>
                <a:lightRig rig="threePt" dir="t"/>
              </a:scene3d>
              <a:sp3d extrusionH="57150">
                <a:bevelT w="1270" h="1270"/>
              </a:sp3d>
            </a:bodyPr>
            <a:lstStyle/>
            <a:p>
              <a:pPr marR="0" algn="ctr" defTabSz="914400" eaLnBrk="1" fontAlgn="auto" latinLnBrk="1" hangingPunct="1">
                <a:spcBef>
                  <a:spcPts val="0"/>
                </a:spcBef>
                <a:spcAft>
                  <a:spcPts val="0"/>
                </a:spcAft>
                <a:buClrTx/>
                <a:buSzTx/>
                <a:buFontTx/>
                <a:defRPr/>
              </a:pPr>
              <a:r>
                <a:rPr kumimoji="0" lang="en-US" altLang="zh-CN" sz="2400" b="1" kern="1200" cap="none" spc="0" normalizeH="0" baseline="0" noProof="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a:t>
              </a:r>
              <a:r>
                <a:rPr kumimoji="0" lang="zh-CN" altLang="en-US" sz="2400" b="1" kern="1200" cap="none" spc="0" normalizeH="0" baseline="0" noProof="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气荒</a:t>
              </a:r>
              <a:r>
                <a:rPr kumimoji="0" lang="en-US" altLang="zh-CN" sz="2400" b="1" kern="1200" cap="none" spc="0" normalizeH="0" baseline="0" noProof="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a:t>
              </a:r>
              <a:r>
                <a:rPr kumimoji="0" lang="zh-CN" altLang="en-US" sz="2400" b="1" kern="1200" cap="none" spc="0" normalizeH="0" baseline="0" noProof="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现象</a:t>
              </a:r>
              <a:endParaRPr kumimoji="0" lang="zh-CN" altLang="en-US" sz="2400" b="1" kern="1200" cap="none" spc="0" normalizeH="0" baseline="0" noProof="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grpSp>
      <p:sp>
        <p:nvSpPr>
          <p:cNvPr id="11" name="副标题 10"/>
          <p:cNvSpPr>
            <a:spLocks noGrp="1"/>
          </p:cNvSpPr>
          <p:nvPr>
            <p:ph type="subTitle" idx="1"/>
          </p:nvPr>
        </p:nvSpPr>
        <p:spPr>
          <a:xfrm>
            <a:off x="712470" y="2195830"/>
            <a:ext cx="2146300" cy="1674495"/>
          </a:xfrm>
        </p:spPr>
        <p:txBody>
          <a:bodyPr vert="horz" wrap="square" lIns="91440" tIns="45720" rIns="91440" bIns="45720" anchor="t">
            <a:noAutofit/>
          </a:bodyPr>
          <a:p>
            <a:pPr marL="0" indent="0" algn="l" eaLnBrk="1" hangingPunct="1">
              <a:lnSpc>
                <a:spcPct val="100000"/>
              </a:lnSpc>
              <a:spcBef>
                <a:spcPts val="0"/>
              </a:spcBef>
              <a:buClrTx/>
              <a:buSzPct val="75000"/>
              <a:buFont typeface="Wingdings" panose="05000000000000000000" pitchFamily="2" charset="2"/>
              <a:buNone/>
            </a:pPr>
            <a:r>
              <a:rPr lang="zh-CN" altLang="en-US" sz="1600" noProof="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以北京为例，居民燃气采暖面积仅在</a:t>
            </a:r>
            <a:r>
              <a:rPr lang="en-US" altLang="zh-CN" sz="1600" noProof="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2017</a:t>
            </a:r>
            <a:r>
              <a:rPr lang="zh-CN" altLang="en-US" sz="1600" noProof="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年就上涨近</a:t>
            </a:r>
            <a:r>
              <a:rPr lang="en-US" altLang="zh-CN" sz="1600" b="1" noProof="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10%</a:t>
            </a:r>
            <a:endParaRPr sz="1600" b="1" dirty="0">
              <a:solidFill>
                <a:srgbClr val="595959"/>
              </a:solidFill>
              <a:latin typeface="微软雅黑" panose="020B0503020204020204" charset="-122"/>
              <a:ea typeface="微软雅黑" panose="020B0503020204020204" charset="-122"/>
              <a:cs typeface="微软雅黑" panose="020B0503020204020204" charset="-122"/>
              <a:sym typeface="+mn-ea"/>
            </a:endParaRPr>
          </a:p>
        </p:txBody>
      </p:sp>
      <p:sp>
        <p:nvSpPr>
          <p:cNvPr id="12" name="副标题 10"/>
          <p:cNvSpPr>
            <a:spLocks noGrp="1"/>
          </p:cNvSpPr>
          <p:nvPr/>
        </p:nvSpPr>
        <p:spPr>
          <a:xfrm>
            <a:off x="6496685" y="2195830"/>
            <a:ext cx="2146300" cy="1674495"/>
          </a:xfrm>
          <a:prstGeom prst="rect">
            <a:avLst/>
          </a:prstGeom>
          <a:noFill/>
          <a:ln w="9525">
            <a:noFill/>
          </a:ln>
        </p:spPr>
        <p:txBody>
          <a:bodyPr vert="horz" wrap="square" lIns="91440" tIns="45720" rIns="91440" bIns="45720" anchor="t">
            <a:noAutofit/>
          </a:bodyPr>
          <a:lstStyle>
            <a:lvl1pPr marL="342900" indent="-342900" algn="l" rtl="0" fontAlgn="base" latinLnBrk="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latinLnBrk="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latinLnBrk="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latinLnBrk="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latinLnBrk="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eaLnBrk="1" hangingPunct="1">
              <a:lnSpc>
                <a:spcPct val="100000"/>
              </a:lnSpc>
              <a:spcBef>
                <a:spcPts val="0"/>
              </a:spcBef>
              <a:buClrTx/>
              <a:buSzPct val="75000"/>
              <a:buFont typeface="Wingdings" panose="05000000000000000000" pitchFamily="2" charset="2"/>
              <a:buNone/>
            </a:pPr>
            <a:r>
              <a:rPr lang="zh-CN" sz="1600" dirty="0">
                <a:solidFill>
                  <a:srgbClr val="595959"/>
                </a:solidFill>
                <a:latin typeface="微软雅黑" panose="020B0503020204020204" charset="-122"/>
                <a:ea typeface="微软雅黑" panose="020B0503020204020204" charset="-122"/>
                <a:cs typeface="微软雅黑" panose="020B0503020204020204" charset="-122"/>
                <a:sym typeface="+mn-ea"/>
              </a:rPr>
              <a:t>西气东输等国家工程输送能力有限，</a:t>
            </a:r>
            <a:r>
              <a:rPr lang="zh-CN" sz="1600" b="1" dirty="0">
                <a:solidFill>
                  <a:srgbClr val="595959"/>
                </a:solidFill>
                <a:latin typeface="微软雅黑" panose="020B0503020204020204" charset="-122"/>
                <a:ea typeface="微软雅黑" panose="020B0503020204020204" charset="-122"/>
                <a:cs typeface="微软雅黑" panose="020B0503020204020204" charset="-122"/>
                <a:sym typeface="+mn-ea"/>
              </a:rPr>
              <a:t>地区间的不平衡</a:t>
            </a:r>
            <a:r>
              <a:rPr lang="zh-CN" sz="1600" dirty="0">
                <a:solidFill>
                  <a:srgbClr val="595959"/>
                </a:solidFill>
                <a:latin typeface="微软雅黑" panose="020B0503020204020204" charset="-122"/>
                <a:ea typeface="微软雅黑" panose="020B0503020204020204" charset="-122"/>
                <a:cs typeface="微软雅黑" panose="020B0503020204020204" charset="-122"/>
                <a:sym typeface="+mn-ea"/>
              </a:rPr>
              <a:t>问题严重</a:t>
            </a:r>
            <a:endParaRPr lang="zh-CN" sz="1600" dirty="0">
              <a:solidFill>
                <a:srgbClr val="595959"/>
              </a:solidFill>
              <a:latin typeface="微软雅黑" panose="020B0503020204020204" charset="-122"/>
              <a:ea typeface="微软雅黑" panose="020B0503020204020204" charset="-122"/>
              <a:cs typeface="微软雅黑" panose="020B0503020204020204" charset="-122"/>
              <a:sym typeface="+mn-ea"/>
            </a:endParaRPr>
          </a:p>
        </p:txBody>
      </p:sp>
      <p:sp>
        <p:nvSpPr>
          <p:cNvPr id="14" name="副标题 10"/>
          <p:cNvSpPr>
            <a:spLocks noGrp="1"/>
          </p:cNvSpPr>
          <p:nvPr/>
        </p:nvSpPr>
        <p:spPr>
          <a:xfrm>
            <a:off x="518160" y="4055110"/>
            <a:ext cx="2146300" cy="1674495"/>
          </a:xfrm>
          <a:prstGeom prst="rect">
            <a:avLst/>
          </a:prstGeom>
          <a:noFill/>
          <a:ln w="9525">
            <a:noFill/>
          </a:ln>
        </p:spPr>
        <p:txBody>
          <a:bodyPr vert="horz" wrap="square" lIns="91440" tIns="45720" rIns="91440" bIns="45720" anchor="t">
            <a:noAutofit/>
          </a:bodyPr>
          <a:lstStyle>
            <a:lvl1pPr marL="342900" indent="-342900" algn="l" rtl="0" fontAlgn="base" latinLnBrk="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latinLnBrk="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latinLnBrk="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latinLnBrk="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latinLnBrk="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eaLnBrk="1" hangingPunct="1">
              <a:lnSpc>
                <a:spcPct val="100000"/>
              </a:lnSpc>
              <a:spcBef>
                <a:spcPts val="0"/>
              </a:spcBef>
              <a:buClrTx/>
              <a:buSzPct val="75000"/>
              <a:buFont typeface="Wingdings" panose="05000000000000000000" pitchFamily="2" charset="2"/>
              <a:buNone/>
            </a:pPr>
            <a:endParaRPr sz="1600" b="1" dirty="0">
              <a:solidFill>
                <a:srgbClr val="595959"/>
              </a:solidFill>
              <a:latin typeface="微软雅黑" panose="020B0503020204020204" charset="-122"/>
              <a:ea typeface="微软雅黑" panose="020B0503020204020204" charset="-122"/>
              <a:cs typeface="微软雅黑" panose="020B0503020204020204" charset="-122"/>
              <a:sym typeface="+mn-ea"/>
            </a:endParaRPr>
          </a:p>
        </p:txBody>
      </p:sp>
      <p:sp>
        <p:nvSpPr>
          <p:cNvPr id="15" name="副标题 10"/>
          <p:cNvSpPr>
            <a:spLocks noGrp="1"/>
          </p:cNvSpPr>
          <p:nvPr/>
        </p:nvSpPr>
        <p:spPr>
          <a:xfrm>
            <a:off x="702945" y="4008755"/>
            <a:ext cx="2146300" cy="1674495"/>
          </a:xfrm>
          <a:prstGeom prst="rect">
            <a:avLst/>
          </a:prstGeom>
          <a:noFill/>
          <a:ln w="9525">
            <a:noFill/>
          </a:ln>
        </p:spPr>
        <p:txBody>
          <a:bodyPr vert="horz" wrap="square" lIns="91440" tIns="45720" rIns="91440" bIns="45720" anchor="t">
            <a:noAutofit/>
          </a:bodyPr>
          <a:lstStyle>
            <a:lvl1pPr marL="342900" indent="-342900" algn="l" rtl="0" fontAlgn="base" latinLnBrk="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latinLnBrk="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latinLnBrk="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latinLnBrk="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latinLnBrk="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eaLnBrk="1" hangingPunct="1">
              <a:lnSpc>
                <a:spcPct val="100000"/>
              </a:lnSpc>
              <a:spcBef>
                <a:spcPts val="0"/>
              </a:spcBef>
              <a:buClrTx/>
              <a:buSzPct val="75000"/>
              <a:buFont typeface="Wingdings" panose="05000000000000000000" pitchFamily="2" charset="2"/>
              <a:buNone/>
            </a:pPr>
            <a:r>
              <a:rPr lang="zh-CN" sz="1600" dirty="0">
                <a:solidFill>
                  <a:srgbClr val="595959"/>
                </a:solidFill>
                <a:latin typeface="微软雅黑" panose="020B0503020204020204" charset="-122"/>
                <a:ea typeface="微软雅黑" panose="020B0503020204020204" charset="-122"/>
                <a:cs typeface="微软雅黑" panose="020B0503020204020204" charset="-122"/>
                <a:sym typeface="+mn-ea"/>
              </a:rPr>
              <a:t>天然气</a:t>
            </a:r>
            <a:r>
              <a:rPr lang="zh-CN" sz="1600" b="1" dirty="0">
                <a:solidFill>
                  <a:srgbClr val="595959"/>
                </a:solidFill>
                <a:latin typeface="微软雅黑" panose="020B0503020204020204" charset="-122"/>
                <a:ea typeface="微软雅黑" panose="020B0503020204020204" charset="-122"/>
                <a:cs typeface="微软雅黑" panose="020B0503020204020204" charset="-122"/>
                <a:sym typeface="+mn-ea"/>
              </a:rPr>
              <a:t>国际供应量波动</a:t>
            </a:r>
            <a:r>
              <a:rPr lang="zh-CN" sz="1600" dirty="0">
                <a:solidFill>
                  <a:srgbClr val="595959"/>
                </a:solidFill>
                <a:latin typeface="微软雅黑" panose="020B0503020204020204" charset="-122"/>
                <a:ea typeface="微软雅黑" panose="020B0503020204020204" charset="-122"/>
                <a:cs typeface="微软雅黑" panose="020B0503020204020204" charset="-122"/>
                <a:sym typeface="+mn-ea"/>
              </a:rPr>
              <a:t>，中国和俄罗斯等国的天然气输送管道仍在建设</a:t>
            </a:r>
            <a:endParaRPr lang="zh-CN" sz="1600" dirty="0">
              <a:solidFill>
                <a:srgbClr val="595959"/>
              </a:solidFill>
              <a:latin typeface="微软雅黑" panose="020B0503020204020204" charset="-122"/>
              <a:ea typeface="微软雅黑" panose="020B0503020204020204" charset="-122"/>
              <a:cs typeface="微软雅黑" panose="020B0503020204020204" charset="-122"/>
              <a:sym typeface="+mn-ea"/>
            </a:endParaRPr>
          </a:p>
        </p:txBody>
      </p:sp>
      <p:sp>
        <p:nvSpPr>
          <p:cNvPr id="16" name="副标题 10"/>
          <p:cNvSpPr>
            <a:spLocks noGrp="1"/>
          </p:cNvSpPr>
          <p:nvPr/>
        </p:nvSpPr>
        <p:spPr>
          <a:xfrm>
            <a:off x="6569710" y="3983355"/>
            <a:ext cx="2146300" cy="1674495"/>
          </a:xfrm>
          <a:prstGeom prst="rect">
            <a:avLst/>
          </a:prstGeom>
          <a:noFill/>
          <a:ln w="9525">
            <a:noFill/>
          </a:ln>
        </p:spPr>
        <p:txBody>
          <a:bodyPr vert="horz" wrap="square" lIns="91440" tIns="45720" rIns="91440" bIns="45720" anchor="t">
            <a:noAutofit/>
          </a:bodyPr>
          <a:lstStyle>
            <a:lvl1pPr marL="342900" indent="-342900" algn="l" rtl="0" fontAlgn="base" latinLnBrk="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latinLnBrk="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latinLnBrk="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latinLnBrk="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latinLnBrk="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eaLnBrk="1" hangingPunct="1">
              <a:lnSpc>
                <a:spcPct val="100000"/>
              </a:lnSpc>
              <a:spcBef>
                <a:spcPts val="0"/>
              </a:spcBef>
              <a:buClrTx/>
              <a:buSzPct val="75000"/>
              <a:buFont typeface="Wingdings" panose="05000000000000000000" pitchFamily="2" charset="2"/>
              <a:buNone/>
            </a:pPr>
            <a:r>
              <a:rPr lang="zh-CN" sz="1600" dirty="0">
                <a:solidFill>
                  <a:srgbClr val="595959"/>
                </a:solidFill>
                <a:latin typeface="微软雅黑" panose="020B0503020204020204" charset="-122"/>
                <a:ea typeface="微软雅黑" panose="020B0503020204020204" charset="-122"/>
                <a:cs typeface="微软雅黑" panose="020B0503020204020204" charset="-122"/>
                <a:sym typeface="+mn-ea"/>
              </a:rPr>
              <a:t>从</a:t>
            </a:r>
            <a:r>
              <a:rPr lang="en-US" altLang="zh-CN" sz="1600" dirty="0">
                <a:solidFill>
                  <a:srgbClr val="595959"/>
                </a:solidFill>
                <a:latin typeface="微软雅黑" panose="020B0503020204020204" charset="-122"/>
                <a:ea typeface="微软雅黑" panose="020B0503020204020204" charset="-122"/>
                <a:cs typeface="微软雅黑" panose="020B0503020204020204" charset="-122"/>
                <a:sym typeface="+mn-ea"/>
              </a:rPr>
              <a:t>2017</a:t>
            </a:r>
            <a:r>
              <a:rPr lang="zh-CN" altLang="en-US" sz="1600" dirty="0">
                <a:solidFill>
                  <a:srgbClr val="595959"/>
                </a:solidFill>
                <a:latin typeface="微软雅黑" panose="020B0503020204020204" charset="-122"/>
                <a:ea typeface="微软雅黑" panose="020B0503020204020204" charset="-122"/>
                <a:cs typeface="微软雅黑" panose="020B0503020204020204" charset="-122"/>
                <a:sym typeface="+mn-ea"/>
              </a:rPr>
              <a:t>年至今，各地</a:t>
            </a:r>
            <a:r>
              <a:rPr lang="en-US" altLang="zh-CN" sz="1600" b="1" dirty="0">
                <a:solidFill>
                  <a:srgbClr val="595959"/>
                </a:solidFill>
                <a:latin typeface="微软雅黑" panose="020B0503020204020204" charset="-122"/>
                <a:ea typeface="微软雅黑" panose="020B0503020204020204" charset="-122"/>
                <a:cs typeface="微软雅黑" panose="020B0503020204020204" charset="-122"/>
                <a:sym typeface="+mn-ea"/>
              </a:rPr>
              <a:t>“</a:t>
            </a:r>
            <a:r>
              <a:rPr lang="zh-CN" altLang="en-US" sz="1600" b="1" dirty="0">
                <a:solidFill>
                  <a:srgbClr val="595959"/>
                </a:solidFill>
                <a:latin typeface="微软雅黑" panose="020B0503020204020204" charset="-122"/>
                <a:ea typeface="微软雅黑" panose="020B0503020204020204" charset="-122"/>
                <a:cs typeface="微软雅黑" panose="020B0503020204020204" charset="-122"/>
                <a:sym typeface="+mn-ea"/>
              </a:rPr>
              <a:t>气荒</a:t>
            </a:r>
            <a:r>
              <a:rPr lang="en-US" altLang="zh-CN" sz="1600" b="1" dirty="0">
                <a:solidFill>
                  <a:srgbClr val="595959"/>
                </a:solidFill>
                <a:latin typeface="微软雅黑" panose="020B0503020204020204" charset="-122"/>
                <a:ea typeface="微软雅黑" panose="020B0503020204020204" charset="-122"/>
                <a:cs typeface="微软雅黑" panose="020B0503020204020204" charset="-122"/>
                <a:sym typeface="+mn-ea"/>
              </a:rPr>
              <a:t>”</a:t>
            </a:r>
            <a:r>
              <a:rPr lang="zh-CN" altLang="en-US" sz="1600" b="1" dirty="0">
                <a:solidFill>
                  <a:srgbClr val="595959"/>
                </a:solidFill>
                <a:latin typeface="微软雅黑" panose="020B0503020204020204" charset="-122"/>
                <a:ea typeface="微软雅黑" panose="020B0503020204020204" charset="-122"/>
                <a:cs typeface="微软雅黑" panose="020B0503020204020204" charset="-122"/>
                <a:sym typeface="+mn-ea"/>
              </a:rPr>
              <a:t>现象频频出现</a:t>
            </a:r>
            <a:r>
              <a:rPr lang="zh-CN" altLang="en-US" sz="1600" dirty="0">
                <a:solidFill>
                  <a:srgbClr val="595959"/>
                </a:solidFill>
                <a:latin typeface="微软雅黑" panose="020B0503020204020204" charset="-122"/>
                <a:ea typeface="微软雅黑" panose="020B0503020204020204" charset="-122"/>
                <a:cs typeface="微软雅黑" panose="020B0503020204020204" charset="-122"/>
                <a:sym typeface="+mn-ea"/>
              </a:rPr>
              <a:t>，部分地区居民取暖出现困难</a:t>
            </a:r>
            <a:endParaRPr lang="zh-CN" altLang="en-US" sz="1600" dirty="0">
              <a:solidFill>
                <a:srgbClr val="595959"/>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000000"/>
                                          </p:val>
                                        </p:tav>
                                        <p:tav tm="100000">
                                          <p:val>
                                            <p:strVal val="#ppt_w"/>
                                          </p:val>
                                        </p:tav>
                                      </p:tavLst>
                                    </p:anim>
                                    <p:anim calcmode="lin" valueType="num">
                                      <p:cBhvr>
                                        <p:cTn id="8" dur="500" fill="hold"/>
                                        <p:tgtEl>
                                          <p:spTgt spid="10"/>
                                        </p:tgtEl>
                                        <p:attrNameLst>
                                          <p:attrName>ppt_h</p:attrName>
                                        </p:attrNameLst>
                                      </p:cBhvr>
                                      <p:tavLst>
                                        <p:tav tm="0">
                                          <p:val>
                                            <p:fltVal val="0.00000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18" presetClass="entr" presetSubtype="9"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strips(upLeft)">
                                      <p:cBhvr>
                                        <p:cTn id="13" dur="500"/>
                                        <p:tgtEl>
                                          <p:spTgt spid="8"/>
                                        </p:tgtEl>
                                      </p:cBhvr>
                                    </p:animEffect>
                                  </p:childTnLst>
                                </p:cTn>
                              </p:par>
                            </p:childTnLst>
                          </p:cTn>
                        </p:par>
                        <p:par>
                          <p:cTn id="14" fill="hold">
                            <p:stCondLst>
                              <p:cond delay="1000"/>
                            </p:stCondLst>
                            <p:childTnLst>
                              <p:par>
                                <p:cTn id="15" presetID="18" presetClass="entr" presetSubtype="3"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strips(upRight)">
                                      <p:cBhvr>
                                        <p:cTn id="17" dur="500"/>
                                        <p:tgtEl>
                                          <p:spTgt spid="9"/>
                                        </p:tgtEl>
                                      </p:cBhvr>
                                    </p:animEffect>
                                  </p:childTnLst>
                                </p:cTn>
                              </p:par>
                            </p:childTnLst>
                          </p:cTn>
                        </p:par>
                        <p:par>
                          <p:cTn id="18" fill="hold">
                            <p:stCondLst>
                              <p:cond delay="1500"/>
                            </p:stCondLst>
                            <p:childTnLst>
                              <p:par>
                                <p:cTn id="19" presetID="18" presetClass="entr" presetSubtype="6"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strips(downRight)">
                                      <p:cBhvr>
                                        <p:cTn id="21" dur="500"/>
                                        <p:tgtEl>
                                          <p:spTgt spid="7"/>
                                        </p:tgtEl>
                                      </p:cBhvr>
                                    </p:animEffect>
                                  </p:childTnLst>
                                </p:cTn>
                              </p:par>
                            </p:childTnLst>
                          </p:cTn>
                        </p:par>
                        <p:par>
                          <p:cTn id="22" fill="hold">
                            <p:stCondLst>
                              <p:cond delay="2000"/>
                            </p:stCondLst>
                            <p:childTnLst>
                              <p:par>
                                <p:cTn id="23" presetID="18" presetClass="entr" presetSubtype="12"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strips(down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1" grpId="1" build="p"/>
      <p:bldP spid="12" grpId="0"/>
      <p:bldP spid="12" grpId="1"/>
      <p:bldP spid="15" grpId="0"/>
      <p:bldP spid="15" grpId="1"/>
      <p:bldP spid="16" grpId="0"/>
      <p:bldP spid="16"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捕获"/>
          <p:cNvPicPr>
            <a:picLocks noChangeAspect="1"/>
          </p:cNvPicPr>
          <p:nvPr/>
        </p:nvPicPr>
        <p:blipFill>
          <a:blip r:embed="rId1"/>
          <a:stretch>
            <a:fillRect/>
          </a:stretch>
        </p:blipFill>
        <p:spPr>
          <a:xfrm>
            <a:off x="1366520" y="129540"/>
            <a:ext cx="6691630" cy="669163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 name="제목 39"/>
          <p:cNvSpPr>
            <a:spLocks noGrp="1"/>
          </p:cNvSpPr>
          <p:nvPr>
            <p:ph type="title"/>
          </p:nvPr>
        </p:nvSpPr>
        <p:spPr>
          <a:xfrm>
            <a:off x="287338" y="343535"/>
            <a:ext cx="8035925" cy="763588"/>
          </a:xfrm>
        </p:spPr>
        <p:txBody>
          <a:bodyPr vert="horz" wrap="square" lIns="91440" tIns="45720" rIns="91440" bIns="45720" numCol="1" rtlCol="0" anchor="ctr" anchorCtr="0" compatLnSpc="1">
            <a:normAutofit/>
          </a:bodyPr>
          <a:lstStyle/>
          <a:p>
            <a:pPr marL="0" marR="0" lvl="0" indent="0" algn="l" defTabSz="914400" rtl="0" eaLnBrk="1" fontAlgn="base" latinLnBrk="1" hangingPunct="1">
              <a:lnSpc>
                <a:spcPct val="100000"/>
              </a:lnSpc>
              <a:spcBef>
                <a:spcPct val="0"/>
              </a:spcBef>
              <a:spcAft>
                <a:spcPct val="0"/>
              </a:spcAft>
              <a:buClrTx/>
              <a:buSzTx/>
              <a:buFontTx/>
              <a:buNone/>
              <a:defRPr/>
            </a:pPr>
            <a:r>
              <a:rPr kumimoji="0" lang="zh-CN" altLang="ko-KR" sz="3200" b="1" i="0" u="none" strike="noStrike" kern="1200" cap="none" spc="0" normalizeH="0" baseline="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rPr>
              <a:t>解决方案</a:t>
            </a:r>
            <a:endParaRPr kumimoji="0" lang="zh-CN" altLang="ko-KR" sz="3200" b="1" i="0" u="none" strike="noStrike" kern="1200" cap="none" spc="0" normalizeH="0" baseline="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endParaRPr>
          </a:p>
        </p:txBody>
      </p:sp>
      <p:grpSp>
        <p:nvGrpSpPr>
          <p:cNvPr id="2" name="그룹 59"/>
          <p:cNvGrpSpPr/>
          <p:nvPr/>
        </p:nvGrpSpPr>
        <p:grpSpPr>
          <a:xfrm>
            <a:off x="736600" y="1847850"/>
            <a:ext cx="7566025" cy="1235075"/>
            <a:chOff x="737123" y="1847737"/>
            <a:chExt cx="7565047" cy="1235591"/>
          </a:xfrm>
        </p:grpSpPr>
        <p:sp>
          <p:nvSpPr>
            <p:cNvPr id="28" name="모서리가 둥근 직사각형 27"/>
            <p:cNvSpPr/>
            <p:nvPr/>
          </p:nvSpPr>
          <p:spPr>
            <a:xfrm flipH="1">
              <a:off x="854583" y="2457592"/>
              <a:ext cx="420634" cy="424040"/>
            </a:xfrm>
            <a:prstGeom prst="roundRect">
              <a:avLst/>
            </a:prstGeom>
            <a:solidFill>
              <a:srgbClr val="2038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9" name="모서리가 둥근 직사각형 28"/>
            <p:cNvSpPr/>
            <p:nvPr/>
          </p:nvSpPr>
          <p:spPr>
            <a:xfrm flipH="1">
              <a:off x="1462517" y="1916029"/>
              <a:ext cx="420633" cy="424039"/>
            </a:xfrm>
            <a:prstGeom prst="roundRect">
              <a:avLst/>
            </a:prstGeom>
            <a:solidFill>
              <a:srgbClr val="2038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0" name="모서리가 둥근 직사각형 29"/>
            <p:cNvSpPr/>
            <p:nvPr/>
          </p:nvSpPr>
          <p:spPr>
            <a:xfrm flipH="1">
              <a:off x="894266" y="1946203"/>
              <a:ext cx="1790469" cy="1137125"/>
            </a:xfrm>
            <a:prstGeom prst="roundRect">
              <a:avLst>
                <a:gd name="adj" fmla="val 8024"/>
              </a:avLst>
            </a:prstGeom>
            <a:gradFill flip="none" rotWithShape="1">
              <a:gsLst>
                <a:gs pos="100000">
                  <a:srgbClr val="F5F5F5"/>
                </a:gs>
                <a:gs pos="71000">
                  <a:srgbClr val="F9F9F9"/>
                </a:gs>
              </a:gsLst>
              <a:lin ang="2700000" scaled="1"/>
              <a:tileRect/>
            </a:gradFill>
            <a:ln w="25400">
              <a:solidFill>
                <a:srgbClr val="0A467C"/>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1" name="모서리가 둥근 직사각형 34"/>
            <p:cNvSpPr/>
            <p:nvPr/>
          </p:nvSpPr>
          <p:spPr>
            <a:xfrm flipH="1">
              <a:off x="849821" y="1912852"/>
              <a:ext cx="968250" cy="906841"/>
            </a:xfrm>
            <a:custGeom>
              <a:avLst/>
              <a:gdLst>
                <a:gd name="connsiteX0" fmla="*/ 0 w 1790558"/>
                <a:gd name="connsiteY0" fmla="*/ 143674 h 2136437"/>
                <a:gd name="connsiteX1" fmla="*/ 143674 w 1790558"/>
                <a:gd name="connsiteY1" fmla="*/ 0 h 2136437"/>
                <a:gd name="connsiteX2" fmla="*/ 1646884 w 1790558"/>
                <a:gd name="connsiteY2" fmla="*/ 0 h 2136437"/>
                <a:gd name="connsiteX3" fmla="*/ 1790558 w 1790558"/>
                <a:gd name="connsiteY3" fmla="*/ 143674 h 2136437"/>
                <a:gd name="connsiteX4" fmla="*/ 1790558 w 1790558"/>
                <a:gd name="connsiteY4" fmla="*/ 1992763 h 2136437"/>
                <a:gd name="connsiteX5" fmla="*/ 1646884 w 1790558"/>
                <a:gd name="connsiteY5" fmla="*/ 2136437 h 2136437"/>
                <a:gd name="connsiteX6" fmla="*/ 143674 w 1790558"/>
                <a:gd name="connsiteY6" fmla="*/ 2136437 h 2136437"/>
                <a:gd name="connsiteX7" fmla="*/ 0 w 1790558"/>
                <a:gd name="connsiteY7" fmla="*/ 1992763 h 2136437"/>
                <a:gd name="connsiteX8" fmla="*/ 0 w 1790558"/>
                <a:gd name="connsiteY8" fmla="*/ 143674 h 2136437"/>
                <a:gd name="connsiteX0-1" fmla="*/ 0 w 1790558"/>
                <a:gd name="connsiteY0-2" fmla="*/ 143674 h 2136437"/>
                <a:gd name="connsiteX1-3" fmla="*/ 143674 w 1790558"/>
                <a:gd name="connsiteY1-4" fmla="*/ 0 h 2136437"/>
                <a:gd name="connsiteX2-5" fmla="*/ 407339 w 1790558"/>
                <a:gd name="connsiteY2-6" fmla="*/ 4904 h 2136437"/>
                <a:gd name="connsiteX3-7" fmla="*/ 1646884 w 1790558"/>
                <a:gd name="connsiteY3-8" fmla="*/ 0 h 2136437"/>
                <a:gd name="connsiteX4-9" fmla="*/ 1790558 w 1790558"/>
                <a:gd name="connsiteY4-10" fmla="*/ 143674 h 2136437"/>
                <a:gd name="connsiteX5-11" fmla="*/ 1790558 w 1790558"/>
                <a:gd name="connsiteY5-12" fmla="*/ 1992763 h 2136437"/>
                <a:gd name="connsiteX6-13" fmla="*/ 1646884 w 1790558"/>
                <a:gd name="connsiteY6-14" fmla="*/ 2136437 h 2136437"/>
                <a:gd name="connsiteX7-15" fmla="*/ 143674 w 1790558"/>
                <a:gd name="connsiteY7-16" fmla="*/ 2136437 h 2136437"/>
                <a:gd name="connsiteX8-17" fmla="*/ 0 w 1790558"/>
                <a:gd name="connsiteY8-18" fmla="*/ 1992763 h 2136437"/>
                <a:gd name="connsiteX9" fmla="*/ 0 w 1790558"/>
                <a:gd name="connsiteY9" fmla="*/ 143674 h 2136437"/>
                <a:gd name="connsiteX0-19" fmla="*/ 0 w 1790558"/>
                <a:gd name="connsiteY0-20" fmla="*/ 143674 h 2136437"/>
                <a:gd name="connsiteX1-21" fmla="*/ 143674 w 1790558"/>
                <a:gd name="connsiteY1-22" fmla="*/ 0 h 2136437"/>
                <a:gd name="connsiteX2-23" fmla="*/ 407339 w 1790558"/>
                <a:gd name="connsiteY2-24" fmla="*/ 4904 h 2136437"/>
                <a:gd name="connsiteX3-25" fmla="*/ 1646884 w 1790558"/>
                <a:gd name="connsiteY3-26" fmla="*/ 0 h 2136437"/>
                <a:gd name="connsiteX4-27" fmla="*/ 1790558 w 1790558"/>
                <a:gd name="connsiteY4-28" fmla="*/ 143674 h 2136437"/>
                <a:gd name="connsiteX5-29" fmla="*/ 1786196 w 1790558"/>
                <a:gd name="connsiteY5-30" fmla="*/ 1282161 h 2136437"/>
                <a:gd name="connsiteX6-31" fmla="*/ 1790558 w 1790558"/>
                <a:gd name="connsiteY6-32" fmla="*/ 1992763 h 2136437"/>
                <a:gd name="connsiteX7-33" fmla="*/ 1646884 w 1790558"/>
                <a:gd name="connsiteY7-34" fmla="*/ 2136437 h 2136437"/>
                <a:gd name="connsiteX8-35" fmla="*/ 143674 w 1790558"/>
                <a:gd name="connsiteY8-36" fmla="*/ 2136437 h 2136437"/>
                <a:gd name="connsiteX9-37" fmla="*/ 0 w 1790558"/>
                <a:gd name="connsiteY9-38" fmla="*/ 1992763 h 2136437"/>
                <a:gd name="connsiteX10" fmla="*/ 0 w 1790558"/>
                <a:gd name="connsiteY10" fmla="*/ 143674 h 2136437"/>
                <a:gd name="connsiteX0-39" fmla="*/ 0 w 1790558"/>
                <a:gd name="connsiteY0-40" fmla="*/ 186326 h 2179089"/>
                <a:gd name="connsiteX1-41" fmla="*/ 407339 w 1790558"/>
                <a:gd name="connsiteY1-42" fmla="*/ 47556 h 2179089"/>
                <a:gd name="connsiteX2-43" fmla="*/ 1646884 w 1790558"/>
                <a:gd name="connsiteY2-44" fmla="*/ 42652 h 2179089"/>
                <a:gd name="connsiteX3-45" fmla="*/ 1790558 w 1790558"/>
                <a:gd name="connsiteY3-46" fmla="*/ 186326 h 2179089"/>
                <a:gd name="connsiteX4-47" fmla="*/ 1786196 w 1790558"/>
                <a:gd name="connsiteY4-48" fmla="*/ 1324813 h 2179089"/>
                <a:gd name="connsiteX5-49" fmla="*/ 1790558 w 1790558"/>
                <a:gd name="connsiteY5-50" fmla="*/ 2035415 h 2179089"/>
                <a:gd name="connsiteX6-51" fmla="*/ 1646884 w 1790558"/>
                <a:gd name="connsiteY6-52" fmla="*/ 2179089 h 2179089"/>
                <a:gd name="connsiteX7-53" fmla="*/ 143674 w 1790558"/>
                <a:gd name="connsiteY7-54" fmla="*/ 2179089 h 2179089"/>
                <a:gd name="connsiteX8-55" fmla="*/ 0 w 1790558"/>
                <a:gd name="connsiteY8-56" fmla="*/ 2035415 h 2179089"/>
                <a:gd name="connsiteX9-57" fmla="*/ 0 w 1790558"/>
                <a:gd name="connsiteY9-58" fmla="*/ 186326 h 2179089"/>
                <a:gd name="connsiteX0-59" fmla="*/ 0 w 1790558"/>
                <a:gd name="connsiteY0-60" fmla="*/ 1992763 h 2136437"/>
                <a:gd name="connsiteX1-61" fmla="*/ 407339 w 1790558"/>
                <a:gd name="connsiteY1-62" fmla="*/ 4904 h 2136437"/>
                <a:gd name="connsiteX2-63" fmla="*/ 1646884 w 1790558"/>
                <a:gd name="connsiteY2-64" fmla="*/ 0 h 2136437"/>
                <a:gd name="connsiteX3-65" fmla="*/ 1790558 w 1790558"/>
                <a:gd name="connsiteY3-66" fmla="*/ 143674 h 2136437"/>
                <a:gd name="connsiteX4-67" fmla="*/ 1786196 w 1790558"/>
                <a:gd name="connsiteY4-68" fmla="*/ 1282161 h 2136437"/>
                <a:gd name="connsiteX5-69" fmla="*/ 1790558 w 1790558"/>
                <a:gd name="connsiteY5-70" fmla="*/ 1992763 h 2136437"/>
                <a:gd name="connsiteX6-71" fmla="*/ 1646884 w 1790558"/>
                <a:gd name="connsiteY6-72" fmla="*/ 2136437 h 2136437"/>
                <a:gd name="connsiteX7-73" fmla="*/ 143674 w 1790558"/>
                <a:gd name="connsiteY7-74" fmla="*/ 2136437 h 2136437"/>
                <a:gd name="connsiteX8-75" fmla="*/ 0 w 1790558"/>
                <a:gd name="connsiteY8-76" fmla="*/ 1992763 h 2136437"/>
                <a:gd name="connsiteX0-77" fmla="*/ 81953 w 1728837"/>
                <a:gd name="connsiteY0-78" fmla="*/ 2136437 h 2136437"/>
                <a:gd name="connsiteX1-79" fmla="*/ 345618 w 1728837"/>
                <a:gd name="connsiteY1-80" fmla="*/ 4904 h 2136437"/>
                <a:gd name="connsiteX2-81" fmla="*/ 1585163 w 1728837"/>
                <a:gd name="connsiteY2-82" fmla="*/ 0 h 2136437"/>
                <a:gd name="connsiteX3-83" fmla="*/ 1728837 w 1728837"/>
                <a:gd name="connsiteY3-84" fmla="*/ 143674 h 2136437"/>
                <a:gd name="connsiteX4-85" fmla="*/ 1724475 w 1728837"/>
                <a:gd name="connsiteY4-86" fmla="*/ 1282161 h 2136437"/>
                <a:gd name="connsiteX5-87" fmla="*/ 1728837 w 1728837"/>
                <a:gd name="connsiteY5-88" fmla="*/ 1992763 h 2136437"/>
                <a:gd name="connsiteX6-89" fmla="*/ 1585163 w 1728837"/>
                <a:gd name="connsiteY6-90" fmla="*/ 2136437 h 2136437"/>
                <a:gd name="connsiteX7-91" fmla="*/ 81953 w 1728837"/>
                <a:gd name="connsiteY7-92" fmla="*/ 2136437 h 2136437"/>
                <a:gd name="connsiteX0-93" fmla="*/ 1239545 w 1383219"/>
                <a:gd name="connsiteY0-94" fmla="*/ 2136437 h 2136437"/>
                <a:gd name="connsiteX1-95" fmla="*/ 0 w 1383219"/>
                <a:gd name="connsiteY1-96" fmla="*/ 4904 h 2136437"/>
                <a:gd name="connsiteX2-97" fmla="*/ 1239545 w 1383219"/>
                <a:gd name="connsiteY2-98" fmla="*/ 0 h 2136437"/>
                <a:gd name="connsiteX3-99" fmla="*/ 1383219 w 1383219"/>
                <a:gd name="connsiteY3-100" fmla="*/ 143674 h 2136437"/>
                <a:gd name="connsiteX4-101" fmla="*/ 1378857 w 1383219"/>
                <a:gd name="connsiteY4-102" fmla="*/ 1282161 h 2136437"/>
                <a:gd name="connsiteX5-103" fmla="*/ 1383219 w 1383219"/>
                <a:gd name="connsiteY5-104" fmla="*/ 1992763 h 2136437"/>
                <a:gd name="connsiteX6-105" fmla="*/ 1239545 w 1383219"/>
                <a:gd name="connsiteY6-106" fmla="*/ 2136437 h 2136437"/>
                <a:gd name="connsiteX0-107" fmla="*/ 1383219 w 1383219"/>
                <a:gd name="connsiteY0-108" fmla="*/ 1992763 h 1992763"/>
                <a:gd name="connsiteX1-109" fmla="*/ 0 w 1383219"/>
                <a:gd name="connsiteY1-110" fmla="*/ 4904 h 1992763"/>
                <a:gd name="connsiteX2-111" fmla="*/ 1239545 w 1383219"/>
                <a:gd name="connsiteY2-112" fmla="*/ 0 h 1992763"/>
                <a:gd name="connsiteX3-113" fmla="*/ 1383219 w 1383219"/>
                <a:gd name="connsiteY3-114" fmla="*/ 143674 h 1992763"/>
                <a:gd name="connsiteX4-115" fmla="*/ 1378857 w 1383219"/>
                <a:gd name="connsiteY4-116" fmla="*/ 1282161 h 1992763"/>
                <a:gd name="connsiteX5-117" fmla="*/ 1383219 w 1383219"/>
                <a:gd name="connsiteY5-118" fmla="*/ 1992763 h 1992763"/>
                <a:gd name="connsiteX0-119" fmla="*/ 1378857 w 1383219"/>
                <a:gd name="connsiteY0-120" fmla="*/ 1282161 h 1282161"/>
                <a:gd name="connsiteX1-121" fmla="*/ 0 w 1383219"/>
                <a:gd name="connsiteY1-122" fmla="*/ 4904 h 1282161"/>
                <a:gd name="connsiteX2-123" fmla="*/ 1239545 w 1383219"/>
                <a:gd name="connsiteY2-124" fmla="*/ 0 h 1282161"/>
                <a:gd name="connsiteX3-125" fmla="*/ 1383219 w 1383219"/>
                <a:gd name="connsiteY3-126" fmla="*/ 143674 h 1282161"/>
                <a:gd name="connsiteX4-127" fmla="*/ 1378857 w 1383219"/>
                <a:gd name="connsiteY4-128" fmla="*/ 1282161 h 1282161"/>
                <a:gd name="connsiteX0-129" fmla="*/ 1364569 w 1368931"/>
                <a:gd name="connsiteY0-130" fmla="*/ 1282161 h 1282161"/>
                <a:gd name="connsiteX1-131" fmla="*/ 0 w 1368931"/>
                <a:gd name="connsiteY1-132" fmla="*/ 141 h 1282161"/>
                <a:gd name="connsiteX2-133" fmla="*/ 1225257 w 1368931"/>
                <a:gd name="connsiteY2-134" fmla="*/ 0 h 1282161"/>
                <a:gd name="connsiteX3-135" fmla="*/ 1368931 w 1368931"/>
                <a:gd name="connsiteY3-136" fmla="*/ 143674 h 1282161"/>
                <a:gd name="connsiteX4-137" fmla="*/ 1364569 w 1368931"/>
                <a:gd name="connsiteY4-138" fmla="*/ 1282161 h 128216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68931" h="1282161">
                  <a:moveTo>
                    <a:pt x="1364569" y="1282161"/>
                  </a:moveTo>
                  <a:lnTo>
                    <a:pt x="0" y="141"/>
                  </a:lnTo>
                  <a:lnTo>
                    <a:pt x="1225257" y="0"/>
                  </a:lnTo>
                  <a:cubicBezTo>
                    <a:pt x="1304606" y="0"/>
                    <a:pt x="1368931" y="64325"/>
                    <a:pt x="1368931" y="143674"/>
                  </a:cubicBezTo>
                  <a:lnTo>
                    <a:pt x="1364569" y="1282161"/>
                  </a:lnTo>
                  <a:close/>
                </a:path>
              </a:pathLst>
            </a:custGeom>
            <a:solidFill>
              <a:srgbClr val="0A467C"/>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2" name="타원 31"/>
            <p:cNvSpPr/>
            <p:nvPr/>
          </p:nvSpPr>
          <p:spPr>
            <a:xfrm rot="10800000" flipH="1" flipV="1">
              <a:off x="816488" y="1922381"/>
              <a:ext cx="703172" cy="42880"/>
            </a:xfrm>
            <a:prstGeom prst="ellipse">
              <a:avLst/>
            </a:prstGeom>
            <a:gradFill flip="none" rotWithShape="1">
              <a:gsLst>
                <a:gs pos="0">
                  <a:schemeClr val="bg1">
                    <a:alpha val="69000"/>
                  </a:scheme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3" name="TextBox 32"/>
            <p:cNvSpPr txBox="1">
              <a:spLocks noChangeArrowheads="1"/>
            </p:cNvSpPr>
            <p:nvPr/>
          </p:nvSpPr>
          <p:spPr bwMode="auto">
            <a:xfrm>
              <a:off x="737123" y="1847737"/>
              <a:ext cx="861902" cy="628913"/>
            </a:xfrm>
            <a:prstGeom prst="rect">
              <a:avLst/>
            </a:prstGeom>
            <a:noFill/>
            <a:ln w="9525">
              <a:noFill/>
              <a:miter lim="800000"/>
            </a:ln>
          </p:spPr>
          <p:txBody>
            <a:bodyPr wrap="none" anchor="ctr"/>
            <a:lstStyle/>
            <a:p>
              <a:pPr marR="0" algn="ctr" defTabSz="914400" eaLnBrk="1" fontAlgn="auto" latinLnBrk="1" hangingPunct="1">
                <a:spcBef>
                  <a:spcPts val="0"/>
                </a:spcBef>
                <a:spcAft>
                  <a:spcPts val="0"/>
                </a:spcAft>
                <a:buClrTx/>
                <a:buSzTx/>
                <a:buFontTx/>
                <a:defRPr/>
              </a:pPr>
              <a:r>
                <a:rPr kumimoji="0" lang="en-US" altLang="ko-KR" sz="3200" kern="1200" cap="none" spc="-150" normalizeH="0" baseline="0" noProof="0" dirty="0">
                  <a:solidFill>
                    <a:schemeClr val="bg1"/>
                  </a:solidFill>
                  <a:latin typeface="Arial" panose="020B0604020202020204" pitchFamily="34" charset="0"/>
                  <a:ea typeface="HY견고딕" pitchFamily="18" charset="-127"/>
                  <a:cs typeface="Arial" panose="020B0604020202020204" pitchFamily="34" charset="0"/>
                </a:rPr>
                <a:t>01</a:t>
              </a:r>
              <a:endParaRPr kumimoji="0" lang="en-US" altLang="ko-KR" sz="3200" kern="1200" cap="none" spc="-150" normalizeH="0" baseline="0" noProof="0" dirty="0">
                <a:solidFill>
                  <a:schemeClr val="bg1"/>
                </a:solidFill>
                <a:latin typeface="Arial" panose="020B0604020202020204" pitchFamily="34" charset="0"/>
                <a:ea typeface="HY견고딕" pitchFamily="18" charset="-127"/>
                <a:cs typeface="Arial" panose="020B0604020202020204" pitchFamily="34" charset="0"/>
              </a:endParaRPr>
            </a:p>
          </p:txBody>
        </p:sp>
        <p:sp>
          <p:nvSpPr>
            <p:cNvPr id="30794" name="TextBox 33"/>
            <p:cNvSpPr txBox="1"/>
            <p:nvPr/>
          </p:nvSpPr>
          <p:spPr>
            <a:xfrm>
              <a:off x="1337346" y="2287789"/>
              <a:ext cx="1070366" cy="553163"/>
            </a:xfrm>
            <a:prstGeom prst="rect">
              <a:avLst/>
            </a:prstGeom>
            <a:noFill/>
            <a:ln w="9525">
              <a:noFill/>
            </a:ln>
          </p:spPr>
          <p:txBody>
            <a:bodyPr wrap="none" anchor="ctr"/>
            <a:lstStyle>
              <a:lvl1pPr marL="342900" indent="-342900" algn="l" rtl="0" fontAlgn="base" latinLnBrk="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latinLnBrk="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latinLnBrk="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latinLnBrk="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latinLnBrk="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lnSpc>
                  <a:spcPct val="90000"/>
                </a:lnSpc>
                <a:spcBef>
                  <a:spcPct val="0"/>
                </a:spcBef>
                <a:buFontTx/>
                <a:buNone/>
              </a:pPr>
              <a:r>
                <a:rPr lang="zh-CN" altLang="en-US" sz="2000" b="1" dirty="0">
                  <a:solidFill>
                    <a:srgbClr val="0A467C"/>
                  </a:solidFill>
                  <a:latin typeface="微软雅黑" panose="020B0503020204020204" charset="-122"/>
                  <a:ea typeface="微软雅黑" panose="020B0503020204020204" charset="-122"/>
                </a:rPr>
                <a:t>总体想法</a:t>
              </a:r>
              <a:endParaRPr lang="zh-CN" altLang="en-US" sz="2000" b="1" dirty="0">
                <a:solidFill>
                  <a:srgbClr val="0A467C"/>
                </a:solidFill>
                <a:latin typeface="微软雅黑" panose="020B0503020204020204" charset="-122"/>
                <a:ea typeface="微软雅黑" panose="020B0503020204020204" charset="-122"/>
              </a:endParaRPr>
            </a:p>
          </p:txBody>
        </p:sp>
        <p:sp>
          <p:nvSpPr>
            <p:cNvPr id="35" name="모서리가 둥근 직사각형 34"/>
            <p:cNvSpPr/>
            <p:nvPr/>
          </p:nvSpPr>
          <p:spPr>
            <a:xfrm flipH="1">
              <a:off x="2797432" y="1946203"/>
              <a:ext cx="5504738" cy="1137125"/>
            </a:xfrm>
            <a:prstGeom prst="roundRect">
              <a:avLst>
                <a:gd name="adj" fmla="val 8024"/>
              </a:avLst>
            </a:prstGeom>
            <a:gradFill flip="none" rotWithShape="1">
              <a:gsLst>
                <a:gs pos="100000">
                  <a:srgbClr val="F5F5F5"/>
                </a:gs>
                <a:gs pos="71000">
                  <a:srgbClr val="F9F9F9"/>
                </a:gs>
              </a:gsLst>
              <a:lin ang="2700000" scaled="1"/>
              <a:tileRect/>
            </a:gradFill>
            <a:ln w="25400">
              <a:solidFill>
                <a:srgbClr val="0A467C"/>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30796" name="그룹 75"/>
            <p:cNvGrpSpPr/>
            <p:nvPr/>
          </p:nvGrpSpPr>
          <p:grpSpPr>
            <a:xfrm rot="5400000">
              <a:off x="2664681" y="2033749"/>
              <a:ext cx="140326" cy="468142"/>
              <a:chOff x="5416550" y="4383258"/>
              <a:chExt cx="140326" cy="468142"/>
            </a:xfrm>
          </p:grpSpPr>
          <p:sp>
            <p:nvSpPr>
              <p:cNvPr id="37" name="타원 36"/>
              <p:cNvSpPr/>
              <p:nvPr/>
            </p:nvSpPr>
            <p:spPr>
              <a:xfrm>
                <a:off x="5416550" y="4711075"/>
                <a:ext cx="140326" cy="140325"/>
              </a:xfrm>
              <a:prstGeom prst="ellipse">
                <a:avLst/>
              </a:prstGeom>
              <a:solidFill>
                <a:schemeClr val="tx1">
                  <a:lumMod val="50000"/>
                  <a:lumOff val="5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8" name="타원 37"/>
              <p:cNvSpPr/>
              <p:nvPr/>
            </p:nvSpPr>
            <p:spPr>
              <a:xfrm>
                <a:off x="5416550" y="4383258"/>
                <a:ext cx="140326" cy="140325"/>
              </a:xfrm>
              <a:prstGeom prst="ellipse">
                <a:avLst/>
              </a:prstGeom>
              <a:solidFill>
                <a:schemeClr val="tx1">
                  <a:lumMod val="50000"/>
                  <a:lumOff val="5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9" name="모서리가 둥근 직사각형 38"/>
              <p:cNvSpPr/>
              <p:nvPr/>
            </p:nvSpPr>
            <p:spPr>
              <a:xfrm>
                <a:off x="5437486" y="4435644"/>
                <a:ext cx="93551" cy="374201"/>
              </a:xfrm>
              <a:prstGeom prst="roundRect">
                <a:avLst>
                  <a:gd name="adj" fmla="val 50000"/>
                </a:avLst>
              </a:prstGeom>
              <a:gradFill flip="none" rotWithShape="1">
                <a:gsLst>
                  <a:gs pos="0">
                    <a:schemeClr val="bg1">
                      <a:lumMod val="50000"/>
                    </a:schemeClr>
                  </a:gs>
                  <a:gs pos="35000">
                    <a:schemeClr val="bg1">
                      <a:lumMod val="75000"/>
                    </a:schemeClr>
                  </a:gs>
                  <a:gs pos="100000">
                    <a:schemeClr val="bg1"/>
                  </a:gs>
                </a:gsLst>
                <a:lin ang="13500000" scaled="1"/>
                <a:tileRect/>
              </a:gradFill>
              <a:ln w="38100">
                <a:noFill/>
              </a:ln>
              <a:effectLst>
                <a:outerShdw dist="38100" dir="2700000" algn="tl" rotWithShape="0">
                  <a:schemeClr val="bg1">
                    <a:lumMod val="50000"/>
                    <a:alpha val="40000"/>
                  </a:schemeClr>
                </a:outerShdw>
              </a:effectLst>
              <a:scene3d>
                <a:camera prst="orthographicFront"/>
                <a:lightRig rig="threePt" dir="t"/>
              </a:scene3d>
              <a:sp3d>
                <a:bevelT w="1016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6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anose="020B0604020202020204" pitchFamily="34" charset="0"/>
                  <a:ea typeface="+mn-ea"/>
                  <a:cs typeface="Arial" panose="020B0604020202020204" pitchFamily="34" charset="0"/>
                </a:endParaRPr>
              </a:p>
            </p:txBody>
          </p:sp>
        </p:grpSp>
        <p:grpSp>
          <p:nvGrpSpPr>
            <p:cNvPr id="30797" name="그룹 75"/>
            <p:cNvGrpSpPr/>
            <p:nvPr/>
          </p:nvGrpSpPr>
          <p:grpSpPr>
            <a:xfrm rot="5400000">
              <a:off x="2664681" y="2446150"/>
              <a:ext cx="140326" cy="468142"/>
              <a:chOff x="5416550" y="4383258"/>
              <a:chExt cx="140326" cy="468142"/>
            </a:xfrm>
          </p:grpSpPr>
          <p:sp>
            <p:nvSpPr>
              <p:cNvPr id="43" name="타원 42"/>
              <p:cNvSpPr/>
              <p:nvPr/>
            </p:nvSpPr>
            <p:spPr>
              <a:xfrm>
                <a:off x="5416550" y="4711075"/>
                <a:ext cx="140326" cy="140325"/>
              </a:xfrm>
              <a:prstGeom prst="ellipse">
                <a:avLst/>
              </a:prstGeom>
              <a:solidFill>
                <a:schemeClr val="tx1">
                  <a:lumMod val="50000"/>
                  <a:lumOff val="5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4" name="타원 43"/>
              <p:cNvSpPr/>
              <p:nvPr/>
            </p:nvSpPr>
            <p:spPr>
              <a:xfrm>
                <a:off x="5416550" y="4383258"/>
                <a:ext cx="140326" cy="140325"/>
              </a:xfrm>
              <a:prstGeom prst="ellipse">
                <a:avLst/>
              </a:prstGeom>
              <a:solidFill>
                <a:schemeClr val="tx1">
                  <a:lumMod val="50000"/>
                  <a:lumOff val="5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5" name="모서리가 둥근 직사각형 44"/>
              <p:cNvSpPr/>
              <p:nvPr/>
            </p:nvSpPr>
            <p:spPr>
              <a:xfrm>
                <a:off x="5437486" y="4435644"/>
                <a:ext cx="93551" cy="374201"/>
              </a:xfrm>
              <a:prstGeom prst="roundRect">
                <a:avLst>
                  <a:gd name="adj" fmla="val 50000"/>
                </a:avLst>
              </a:prstGeom>
              <a:gradFill flip="none" rotWithShape="1">
                <a:gsLst>
                  <a:gs pos="0">
                    <a:schemeClr val="bg1">
                      <a:lumMod val="50000"/>
                    </a:schemeClr>
                  </a:gs>
                  <a:gs pos="35000">
                    <a:schemeClr val="bg1">
                      <a:lumMod val="75000"/>
                    </a:schemeClr>
                  </a:gs>
                  <a:gs pos="100000">
                    <a:schemeClr val="bg1"/>
                  </a:gs>
                </a:gsLst>
                <a:lin ang="13500000" scaled="1"/>
                <a:tileRect/>
              </a:gradFill>
              <a:ln w="38100">
                <a:noFill/>
              </a:ln>
              <a:effectLst>
                <a:outerShdw dist="38100" dir="2700000" algn="tl" rotWithShape="0">
                  <a:schemeClr val="bg1">
                    <a:lumMod val="50000"/>
                    <a:alpha val="40000"/>
                  </a:schemeClr>
                </a:outerShdw>
              </a:effectLst>
              <a:scene3d>
                <a:camera prst="orthographicFront"/>
                <a:lightRig rig="threePt" dir="t"/>
              </a:scene3d>
              <a:sp3d>
                <a:bevelT w="1016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6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anose="020B0604020202020204" pitchFamily="34" charset="0"/>
                  <a:ea typeface="+mn-ea"/>
                  <a:cs typeface="Arial" panose="020B0604020202020204" pitchFamily="34" charset="0"/>
                </a:endParaRPr>
              </a:p>
            </p:txBody>
          </p:sp>
        </p:grpSp>
        <p:sp>
          <p:nvSpPr>
            <p:cNvPr id="84" name="TextBox 83"/>
            <p:cNvSpPr txBox="1"/>
            <p:nvPr/>
          </p:nvSpPr>
          <p:spPr>
            <a:xfrm>
              <a:off x="3089178" y="2185063"/>
              <a:ext cx="3363477" cy="583809"/>
            </a:xfrm>
            <a:prstGeom prst="rect">
              <a:avLst/>
            </a:prstGeom>
            <a:noFill/>
          </p:spPr>
          <p:txBody>
            <a:bodyPr>
              <a:spAutoFit/>
            </a:bodyPr>
            <a:lstStyle/>
            <a:p>
              <a:pPr marR="0" defTabSz="914400" eaLnBrk="1" fontAlgn="auto" hangingPunct="1">
                <a:spcBef>
                  <a:spcPts val="0"/>
                </a:spcBef>
                <a:spcAft>
                  <a:spcPts val="0"/>
                </a:spcAft>
                <a:buClrTx/>
                <a:buSzTx/>
                <a:buFontTx/>
                <a:defRPr/>
              </a:pPr>
              <a:r>
                <a:rPr kumimoji="0" lang="zh-CN" altLang="en-US" sz="1600" kern="0" cap="none" spc="0" normalizeH="0" baseline="0" noProof="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使用</a:t>
              </a:r>
              <a:r>
                <a:rPr kumimoji="0" lang="en-US" altLang="ko-KR" sz="1600" b="1" kern="0" cap="none" spc="0" normalizeH="0" baseline="0" noProof="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可移动罐柜</a:t>
              </a:r>
              <a:r>
                <a:rPr kumimoji="0" lang="en-US" altLang="ko-KR" sz="1600" kern="0" cap="none" spc="0" normalizeH="0" baseline="0" noProof="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装运LNG，通过大批量海上运输，向中国北方供气。</a:t>
              </a:r>
              <a:endParaRPr kumimoji="0" lang="en-US" altLang="ko-KR" sz="1600" kern="0" cap="none" spc="0" normalizeH="0" baseline="0" noProof="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grpSp>
      <p:grpSp>
        <p:nvGrpSpPr>
          <p:cNvPr id="5" name="그룹 71"/>
          <p:cNvGrpSpPr/>
          <p:nvPr/>
        </p:nvGrpSpPr>
        <p:grpSpPr>
          <a:xfrm>
            <a:off x="736600" y="3176588"/>
            <a:ext cx="7566025" cy="1235075"/>
            <a:chOff x="737123" y="3176807"/>
            <a:chExt cx="7565047" cy="1235591"/>
          </a:xfrm>
        </p:grpSpPr>
        <p:sp>
          <p:nvSpPr>
            <p:cNvPr id="46" name="모서리가 둥근 직사각형 45"/>
            <p:cNvSpPr/>
            <p:nvPr/>
          </p:nvSpPr>
          <p:spPr>
            <a:xfrm flipH="1">
              <a:off x="854583" y="3786662"/>
              <a:ext cx="420634" cy="424039"/>
            </a:xfrm>
            <a:prstGeom prst="roundRect">
              <a:avLst/>
            </a:prstGeom>
            <a:solidFill>
              <a:srgbClr val="2038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7" name="모서리가 둥근 직사각형 46"/>
            <p:cNvSpPr/>
            <p:nvPr/>
          </p:nvSpPr>
          <p:spPr>
            <a:xfrm flipH="1">
              <a:off x="1462517" y="3245098"/>
              <a:ext cx="420633" cy="424040"/>
            </a:xfrm>
            <a:prstGeom prst="roundRect">
              <a:avLst/>
            </a:prstGeom>
            <a:solidFill>
              <a:srgbClr val="2038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0" name="모서리가 둥근 직사각형 49"/>
            <p:cNvSpPr/>
            <p:nvPr/>
          </p:nvSpPr>
          <p:spPr>
            <a:xfrm flipH="1">
              <a:off x="894266" y="3275273"/>
              <a:ext cx="1790469" cy="1137125"/>
            </a:xfrm>
            <a:prstGeom prst="roundRect">
              <a:avLst>
                <a:gd name="adj" fmla="val 8024"/>
              </a:avLst>
            </a:prstGeom>
            <a:gradFill flip="none" rotWithShape="1">
              <a:gsLst>
                <a:gs pos="100000">
                  <a:srgbClr val="F5F5F5"/>
                </a:gs>
                <a:gs pos="71000">
                  <a:srgbClr val="F9F9F9"/>
                </a:gs>
              </a:gsLst>
              <a:lin ang="2700000" scaled="1"/>
              <a:tileRect/>
            </a:gradFill>
            <a:ln w="25400">
              <a:solidFill>
                <a:srgbClr val="0365A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1" name="모서리가 둥근 직사각형 34"/>
            <p:cNvSpPr/>
            <p:nvPr/>
          </p:nvSpPr>
          <p:spPr>
            <a:xfrm flipH="1">
              <a:off x="849821" y="3241921"/>
              <a:ext cx="968250" cy="906842"/>
            </a:xfrm>
            <a:custGeom>
              <a:avLst/>
              <a:gdLst>
                <a:gd name="connsiteX0" fmla="*/ 0 w 1790558"/>
                <a:gd name="connsiteY0" fmla="*/ 143674 h 2136437"/>
                <a:gd name="connsiteX1" fmla="*/ 143674 w 1790558"/>
                <a:gd name="connsiteY1" fmla="*/ 0 h 2136437"/>
                <a:gd name="connsiteX2" fmla="*/ 1646884 w 1790558"/>
                <a:gd name="connsiteY2" fmla="*/ 0 h 2136437"/>
                <a:gd name="connsiteX3" fmla="*/ 1790558 w 1790558"/>
                <a:gd name="connsiteY3" fmla="*/ 143674 h 2136437"/>
                <a:gd name="connsiteX4" fmla="*/ 1790558 w 1790558"/>
                <a:gd name="connsiteY4" fmla="*/ 1992763 h 2136437"/>
                <a:gd name="connsiteX5" fmla="*/ 1646884 w 1790558"/>
                <a:gd name="connsiteY5" fmla="*/ 2136437 h 2136437"/>
                <a:gd name="connsiteX6" fmla="*/ 143674 w 1790558"/>
                <a:gd name="connsiteY6" fmla="*/ 2136437 h 2136437"/>
                <a:gd name="connsiteX7" fmla="*/ 0 w 1790558"/>
                <a:gd name="connsiteY7" fmla="*/ 1992763 h 2136437"/>
                <a:gd name="connsiteX8" fmla="*/ 0 w 1790558"/>
                <a:gd name="connsiteY8" fmla="*/ 143674 h 2136437"/>
                <a:gd name="connsiteX0-1" fmla="*/ 0 w 1790558"/>
                <a:gd name="connsiteY0-2" fmla="*/ 143674 h 2136437"/>
                <a:gd name="connsiteX1-3" fmla="*/ 143674 w 1790558"/>
                <a:gd name="connsiteY1-4" fmla="*/ 0 h 2136437"/>
                <a:gd name="connsiteX2-5" fmla="*/ 407339 w 1790558"/>
                <a:gd name="connsiteY2-6" fmla="*/ 4904 h 2136437"/>
                <a:gd name="connsiteX3-7" fmla="*/ 1646884 w 1790558"/>
                <a:gd name="connsiteY3-8" fmla="*/ 0 h 2136437"/>
                <a:gd name="connsiteX4-9" fmla="*/ 1790558 w 1790558"/>
                <a:gd name="connsiteY4-10" fmla="*/ 143674 h 2136437"/>
                <a:gd name="connsiteX5-11" fmla="*/ 1790558 w 1790558"/>
                <a:gd name="connsiteY5-12" fmla="*/ 1992763 h 2136437"/>
                <a:gd name="connsiteX6-13" fmla="*/ 1646884 w 1790558"/>
                <a:gd name="connsiteY6-14" fmla="*/ 2136437 h 2136437"/>
                <a:gd name="connsiteX7-15" fmla="*/ 143674 w 1790558"/>
                <a:gd name="connsiteY7-16" fmla="*/ 2136437 h 2136437"/>
                <a:gd name="connsiteX8-17" fmla="*/ 0 w 1790558"/>
                <a:gd name="connsiteY8-18" fmla="*/ 1992763 h 2136437"/>
                <a:gd name="connsiteX9" fmla="*/ 0 w 1790558"/>
                <a:gd name="connsiteY9" fmla="*/ 143674 h 2136437"/>
                <a:gd name="connsiteX0-19" fmla="*/ 0 w 1790558"/>
                <a:gd name="connsiteY0-20" fmla="*/ 143674 h 2136437"/>
                <a:gd name="connsiteX1-21" fmla="*/ 143674 w 1790558"/>
                <a:gd name="connsiteY1-22" fmla="*/ 0 h 2136437"/>
                <a:gd name="connsiteX2-23" fmla="*/ 407339 w 1790558"/>
                <a:gd name="connsiteY2-24" fmla="*/ 4904 h 2136437"/>
                <a:gd name="connsiteX3-25" fmla="*/ 1646884 w 1790558"/>
                <a:gd name="connsiteY3-26" fmla="*/ 0 h 2136437"/>
                <a:gd name="connsiteX4-27" fmla="*/ 1790558 w 1790558"/>
                <a:gd name="connsiteY4-28" fmla="*/ 143674 h 2136437"/>
                <a:gd name="connsiteX5-29" fmla="*/ 1786196 w 1790558"/>
                <a:gd name="connsiteY5-30" fmla="*/ 1282161 h 2136437"/>
                <a:gd name="connsiteX6-31" fmla="*/ 1790558 w 1790558"/>
                <a:gd name="connsiteY6-32" fmla="*/ 1992763 h 2136437"/>
                <a:gd name="connsiteX7-33" fmla="*/ 1646884 w 1790558"/>
                <a:gd name="connsiteY7-34" fmla="*/ 2136437 h 2136437"/>
                <a:gd name="connsiteX8-35" fmla="*/ 143674 w 1790558"/>
                <a:gd name="connsiteY8-36" fmla="*/ 2136437 h 2136437"/>
                <a:gd name="connsiteX9-37" fmla="*/ 0 w 1790558"/>
                <a:gd name="connsiteY9-38" fmla="*/ 1992763 h 2136437"/>
                <a:gd name="connsiteX10" fmla="*/ 0 w 1790558"/>
                <a:gd name="connsiteY10" fmla="*/ 143674 h 2136437"/>
                <a:gd name="connsiteX0-39" fmla="*/ 0 w 1790558"/>
                <a:gd name="connsiteY0-40" fmla="*/ 186326 h 2179089"/>
                <a:gd name="connsiteX1-41" fmla="*/ 407339 w 1790558"/>
                <a:gd name="connsiteY1-42" fmla="*/ 47556 h 2179089"/>
                <a:gd name="connsiteX2-43" fmla="*/ 1646884 w 1790558"/>
                <a:gd name="connsiteY2-44" fmla="*/ 42652 h 2179089"/>
                <a:gd name="connsiteX3-45" fmla="*/ 1790558 w 1790558"/>
                <a:gd name="connsiteY3-46" fmla="*/ 186326 h 2179089"/>
                <a:gd name="connsiteX4-47" fmla="*/ 1786196 w 1790558"/>
                <a:gd name="connsiteY4-48" fmla="*/ 1324813 h 2179089"/>
                <a:gd name="connsiteX5-49" fmla="*/ 1790558 w 1790558"/>
                <a:gd name="connsiteY5-50" fmla="*/ 2035415 h 2179089"/>
                <a:gd name="connsiteX6-51" fmla="*/ 1646884 w 1790558"/>
                <a:gd name="connsiteY6-52" fmla="*/ 2179089 h 2179089"/>
                <a:gd name="connsiteX7-53" fmla="*/ 143674 w 1790558"/>
                <a:gd name="connsiteY7-54" fmla="*/ 2179089 h 2179089"/>
                <a:gd name="connsiteX8-55" fmla="*/ 0 w 1790558"/>
                <a:gd name="connsiteY8-56" fmla="*/ 2035415 h 2179089"/>
                <a:gd name="connsiteX9-57" fmla="*/ 0 w 1790558"/>
                <a:gd name="connsiteY9-58" fmla="*/ 186326 h 2179089"/>
                <a:gd name="connsiteX0-59" fmla="*/ 0 w 1790558"/>
                <a:gd name="connsiteY0-60" fmla="*/ 1992763 h 2136437"/>
                <a:gd name="connsiteX1-61" fmla="*/ 407339 w 1790558"/>
                <a:gd name="connsiteY1-62" fmla="*/ 4904 h 2136437"/>
                <a:gd name="connsiteX2-63" fmla="*/ 1646884 w 1790558"/>
                <a:gd name="connsiteY2-64" fmla="*/ 0 h 2136437"/>
                <a:gd name="connsiteX3-65" fmla="*/ 1790558 w 1790558"/>
                <a:gd name="connsiteY3-66" fmla="*/ 143674 h 2136437"/>
                <a:gd name="connsiteX4-67" fmla="*/ 1786196 w 1790558"/>
                <a:gd name="connsiteY4-68" fmla="*/ 1282161 h 2136437"/>
                <a:gd name="connsiteX5-69" fmla="*/ 1790558 w 1790558"/>
                <a:gd name="connsiteY5-70" fmla="*/ 1992763 h 2136437"/>
                <a:gd name="connsiteX6-71" fmla="*/ 1646884 w 1790558"/>
                <a:gd name="connsiteY6-72" fmla="*/ 2136437 h 2136437"/>
                <a:gd name="connsiteX7-73" fmla="*/ 143674 w 1790558"/>
                <a:gd name="connsiteY7-74" fmla="*/ 2136437 h 2136437"/>
                <a:gd name="connsiteX8-75" fmla="*/ 0 w 1790558"/>
                <a:gd name="connsiteY8-76" fmla="*/ 1992763 h 2136437"/>
                <a:gd name="connsiteX0-77" fmla="*/ 81953 w 1728837"/>
                <a:gd name="connsiteY0-78" fmla="*/ 2136437 h 2136437"/>
                <a:gd name="connsiteX1-79" fmla="*/ 345618 w 1728837"/>
                <a:gd name="connsiteY1-80" fmla="*/ 4904 h 2136437"/>
                <a:gd name="connsiteX2-81" fmla="*/ 1585163 w 1728837"/>
                <a:gd name="connsiteY2-82" fmla="*/ 0 h 2136437"/>
                <a:gd name="connsiteX3-83" fmla="*/ 1728837 w 1728837"/>
                <a:gd name="connsiteY3-84" fmla="*/ 143674 h 2136437"/>
                <a:gd name="connsiteX4-85" fmla="*/ 1724475 w 1728837"/>
                <a:gd name="connsiteY4-86" fmla="*/ 1282161 h 2136437"/>
                <a:gd name="connsiteX5-87" fmla="*/ 1728837 w 1728837"/>
                <a:gd name="connsiteY5-88" fmla="*/ 1992763 h 2136437"/>
                <a:gd name="connsiteX6-89" fmla="*/ 1585163 w 1728837"/>
                <a:gd name="connsiteY6-90" fmla="*/ 2136437 h 2136437"/>
                <a:gd name="connsiteX7-91" fmla="*/ 81953 w 1728837"/>
                <a:gd name="connsiteY7-92" fmla="*/ 2136437 h 2136437"/>
                <a:gd name="connsiteX0-93" fmla="*/ 1239545 w 1383219"/>
                <a:gd name="connsiteY0-94" fmla="*/ 2136437 h 2136437"/>
                <a:gd name="connsiteX1-95" fmla="*/ 0 w 1383219"/>
                <a:gd name="connsiteY1-96" fmla="*/ 4904 h 2136437"/>
                <a:gd name="connsiteX2-97" fmla="*/ 1239545 w 1383219"/>
                <a:gd name="connsiteY2-98" fmla="*/ 0 h 2136437"/>
                <a:gd name="connsiteX3-99" fmla="*/ 1383219 w 1383219"/>
                <a:gd name="connsiteY3-100" fmla="*/ 143674 h 2136437"/>
                <a:gd name="connsiteX4-101" fmla="*/ 1378857 w 1383219"/>
                <a:gd name="connsiteY4-102" fmla="*/ 1282161 h 2136437"/>
                <a:gd name="connsiteX5-103" fmla="*/ 1383219 w 1383219"/>
                <a:gd name="connsiteY5-104" fmla="*/ 1992763 h 2136437"/>
                <a:gd name="connsiteX6-105" fmla="*/ 1239545 w 1383219"/>
                <a:gd name="connsiteY6-106" fmla="*/ 2136437 h 2136437"/>
                <a:gd name="connsiteX0-107" fmla="*/ 1383219 w 1383219"/>
                <a:gd name="connsiteY0-108" fmla="*/ 1992763 h 1992763"/>
                <a:gd name="connsiteX1-109" fmla="*/ 0 w 1383219"/>
                <a:gd name="connsiteY1-110" fmla="*/ 4904 h 1992763"/>
                <a:gd name="connsiteX2-111" fmla="*/ 1239545 w 1383219"/>
                <a:gd name="connsiteY2-112" fmla="*/ 0 h 1992763"/>
                <a:gd name="connsiteX3-113" fmla="*/ 1383219 w 1383219"/>
                <a:gd name="connsiteY3-114" fmla="*/ 143674 h 1992763"/>
                <a:gd name="connsiteX4-115" fmla="*/ 1378857 w 1383219"/>
                <a:gd name="connsiteY4-116" fmla="*/ 1282161 h 1992763"/>
                <a:gd name="connsiteX5-117" fmla="*/ 1383219 w 1383219"/>
                <a:gd name="connsiteY5-118" fmla="*/ 1992763 h 1992763"/>
                <a:gd name="connsiteX0-119" fmla="*/ 1378857 w 1383219"/>
                <a:gd name="connsiteY0-120" fmla="*/ 1282161 h 1282161"/>
                <a:gd name="connsiteX1-121" fmla="*/ 0 w 1383219"/>
                <a:gd name="connsiteY1-122" fmla="*/ 4904 h 1282161"/>
                <a:gd name="connsiteX2-123" fmla="*/ 1239545 w 1383219"/>
                <a:gd name="connsiteY2-124" fmla="*/ 0 h 1282161"/>
                <a:gd name="connsiteX3-125" fmla="*/ 1383219 w 1383219"/>
                <a:gd name="connsiteY3-126" fmla="*/ 143674 h 1282161"/>
                <a:gd name="connsiteX4-127" fmla="*/ 1378857 w 1383219"/>
                <a:gd name="connsiteY4-128" fmla="*/ 1282161 h 1282161"/>
                <a:gd name="connsiteX0-129" fmla="*/ 1364569 w 1368931"/>
                <a:gd name="connsiteY0-130" fmla="*/ 1282161 h 1282161"/>
                <a:gd name="connsiteX1-131" fmla="*/ 0 w 1368931"/>
                <a:gd name="connsiteY1-132" fmla="*/ 141 h 1282161"/>
                <a:gd name="connsiteX2-133" fmla="*/ 1225257 w 1368931"/>
                <a:gd name="connsiteY2-134" fmla="*/ 0 h 1282161"/>
                <a:gd name="connsiteX3-135" fmla="*/ 1368931 w 1368931"/>
                <a:gd name="connsiteY3-136" fmla="*/ 143674 h 1282161"/>
                <a:gd name="connsiteX4-137" fmla="*/ 1364569 w 1368931"/>
                <a:gd name="connsiteY4-138" fmla="*/ 1282161 h 128216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68931" h="1282161">
                  <a:moveTo>
                    <a:pt x="1364569" y="1282161"/>
                  </a:moveTo>
                  <a:lnTo>
                    <a:pt x="0" y="141"/>
                  </a:lnTo>
                  <a:lnTo>
                    <a:pt x="1225257" y="0"/>
                  </a:lnTo>
                  <a:cubicBezTo>
                    <a:pt x="1304606" y="0"/>
                    <a:pt x="1368931" y="64325"/>
                    <a:pt x="1368931" y="143674"/>
                  </a:cubicBezTo>
                  <a:lnTo>
                    <a:pt x="1364569" y="1282161"/>
                  </a:lnTo>
                  <a:close/>
                </a:path>
              </a:pathLst>
            </a:custGeom>
            <a:solidFill>
              <a:srgbClr val="0365A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2" name="타원 51"/>
            <p:cNvSpPr/>
            <p:nvPr/>
          </p:nvSpPr>
          <p:spPr>
            <a:xfrm rot="10800000" flipH="1" flipV="1">
              <a:off x="816488" y="3251450"/>
              <a:ext cx="703172" cy="42881"/>
            </a:xfrm>
            <a:prstGeom prst="ellipse">
              <a:avLst/>
            </a:prstGeom>
            <a:gradFill flip="none" rotWithShape="1">
              <a:gsLst>
                <a:gs pos="0">
                  <a:schemeClr val="bg1">
                    <a:alpha val="69000"/>
                  </a:scheme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3" name="TextBox 52"/>
            <p:cNvSpPr txBox="1">
              <a:spLocks noChangeArrowheads="1"/>
            </p:cNvSpPr>
            <p:nvPr/>
          </p:nvSpPr>
          <p:spPr bwMode="auto">
            <a:xfrm>
              <a:off x="737123" y="3176807"/>
              <a:ext cx="861902" cy="628913"/>
            </a:xfrm>
            <a:prstGeom prst="rect">
              <a:avLst/>
            </a:prstGeom>
            <a:noFill/>
            <a:ln w="9525">
              <a:noFill/>
              <a:miter lim="800000"/>
            </a:ln>
          </p:spPr>
          <p:txBody>
            <a:bodyPr wrap="none" anchor="ctr"/>
            <a:lstStyle/>
            <a:p>
              <a:pPr marR="0" algn="ctr" defTabSz="914400" eaLnBrk="1" fontAlgn="auto" latinLnBrk="1" hangingPunct="1">
                <a:spcBef>
                  <a:spcPts val="0"/>
                </a:spcBef>
                <a:spcAft>
                  <a:spcPts val="0"/>
                </a:spcAft>
                <a:buClrTx/>
                <a:buSzTx/>
                <a:buFontTx/>
                <a:defRPr/>
              </a:pPr>
              <a:r>
                <a:rPr kumimoji="0" lang="en-US" altLang="ko-KR" sz="3200" kern="1200" cap="none" spc="-150" normalizeH="0" baseline="0" noProof="0" dirty="0">
                  <a:solidFill>
                    <a:schemeClr val="bg1"/>
                  </a:solidFill>
                  <a:latin typeface="Arial" panose="020B0604020202020204" pitchFamily="34" charset="0"/>
                  <a:ea typeface="HY견고딕" pitchFamily="18" charset="-127"/>
                  <a:cs typeface="Arial" panose="020B0604020202020204" pitchFamily="34" charset="0"/>
                </a:rPr>
                <a:t>02</a:t>
              </a:r>
              <a:endParaRPr kumimoji="0" lang="en-US" altLang="ko-KR" sz="3200" kern="1200" cap="none" spc="-150" normalizeH="0" baseline="0" noProof="0" dirty="0">
                <a:solidFill>
                  <a:schemeClr val="bg1"/>
                </a:solidFill>
                <a:latin typeface="Arial" panose="020B0604020202020204" pitchFamily="34" charset="0"/>
                <a:ea typeface="HY견고딕" pitchFamily="18" charset="-127"/>
                <a:cs typeface="Arial" panose="020B0604020202020204" pitchFamily="34" charset="0"/>
              </a:endParaRPr>
            </a:p>
          </p:txBody>
        </p:sp>
        <p:sp>
          <p:nvSpPr>
            <p:cNvPr id="30765" name="TextBox 53"/>
            <p:cNvSpPr txBox="1"/>
            <p:nvPr/>
          </p:nvSpPr>
          <p:spPr>
            <a:xfrm>
              <a:off x="1337346" y="3688009"/>
              <a:ext cx="1070366" cy="553163"/>
            </a:xfrm>
            <a:prstGeom prst="rect">
              <a:avLst/>
            </a:prstGeom>
            <a:noFill/>
            <a:ln w="9525">
              <a:noFill/>
            </a:ln>
          </p:spPr>
          <p:txBody>
            <a:bodyPr wrap="none" anchor="ctr"/>
            <a:lstStyle>
              <a:lvl1pPr marL="342900" indent="-342900" algn="l" rtl="0" fontAlgn="base" latinLnBrk="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latinLnBrk="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latinLnBrk="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latinLnBrk="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latinLnBrk="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lnSpc>
                  <a:spcPct val="90000"/>
                </a:lnSpc>
                <a:spcBef>
                  <a:spcPct val="0"/>
                </a:spcBef>
                <a:buFontTx/>
                <a:buNone/>
              </a:pPr>
              <a:r>
                <a:rPr lang="zh-CN" altLang="en-US" sz="2000" b="1" dirty="0">
                  <a:solidFill>
                    <a:srgbClr val="0481CE"/>
                  </a:solidFill>
                  <a:latin typeface="微软雅黑" panose="020B0503020204020204" charset="-122"/>
                  <a:ea typeface="微软雅黑" panose="020B0503020204020204" charset="-122"/>
                  <a:sym typeface="+mn-ea"/>
                </a:rPr>
                <a:t>存在挑战</a:t>
              </a:r>
              <a:endParaRPr lang="zh-CN" altLang="en-US" sz="2000" b="1" dirty="0">
                <a:solidFill>
                  <a:srgbClr val="0481CE"/>
                </a:solidFill>
                <a:latin typeface="微软雅黑" panose="020B0503020204020204" charset="-122"/>
                <a:ea typeface="微软雅黑" panose="020B0503020204020204" charset="-122"/>
              </a:endParaRPr>
            </a:p>
            <a:p>
              <a:pPr marL="0" lvl="0" indent="0" algn="ctr" eaLnBrk="1" hangingPunct="1">
                <a:lnSpc>
                  <a:spcPct val="90000"/>
                </a:lnSpc>
                <a:spcBef>
                  <a:spcPct val="0"/>
                </a:spcBef>
                <a:buFontTx/>
                <a:buNone/>
              </a:pPr>
              <a:endParaRPr lang="zh-CN" altLang="en-US" sz="2000" b="1" dirty="0">
                <a:solidFill>
                  <a:srgbClr val="0365A1"/>
                </a:solidFill>
                <a:latin typeface="微软雅黑" panose="020B0503020204020204" charset="-122"/>
                <a:ea typeface="微软雅黑" panose="020B0503020204020204" charset="-122"/>
              </a:endParaRPr>
            </a:p>
          </p:txBody>
        </p:sp>
        <p:sp>
          <p:nvSpPr>
            <p:cNvPr id="55" name="모서리가 둥근 직사각형 54"/>
            <p:cNvSpPr/>
            <p:nvPr/>
          </p:nvSpPr>
          <p:spPr>
            <a:xfrm flipH="1">
              <a:off x="2797432" y="3275273"/>
              <a:ext cx="5504738" cy="1137125"/>
            </a:xfrm>
            <a:prstGeom prst="roundRect">
              <a:avLst>
                <a:gd name="adj" fmla="val 8024"/>
              </a:avLst>
            </a:prstGeom>
            <a:gradFill flip="none" rotWithShape="1">
              <a:gsLst>
                <a:gs pos="100000">
                  <a:srgbClr val="F5F5F5"/>
                </a:gs>
                <a:gs pos="71000">
                  <a:srgbClr val="F9F9F9"/>
                </a:gs>
              </a:gsLst>
              <a:lin ang="2700000" scaled="1"/>
              <a:tileRect/>
            </a:gradFill>
            <a:ln w="25400">
              <a:solidFill>
                <a:srgbClr val="0365A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30767" name="그룹 75"/>
            <p:cNvGrpSpPr/>
            <p:nvPr/>
          </p:nvGrpSpPr>
          <p:grpSpPr>
            <a:xfrm rot="5400000">
              <a:off x="2664681" y="3362819"/>
              <a:ext cx="140326" cy="468142"/>
              <a:chOff x="5416550" y="4383258"/>
              <a:chExt cx="140326" cy="468142"/>
            </a:xfrm>
          </p:grpSpPr>
          <p:sp>
            <p:nvSpPr>
              <p:cNvPr id="57" name="타원 56"/>
              <p:cNvSpPr/>
              <p:nvPr/>
            </p:nvSpPr>
            <p:spPr>
              <a:xfrm>
                <a:off x="5416550" y="4711075"/>
                <a:ext cx="140326" cy="140325"/>
              </a:xfrm>
              <a:prstGeom prst="ellipse">
                <a:avLst/>
              </a:prstGeom>
              <a:solidFill>
                <a:schemeClr val="tx1">
                  <a:lumMod val="50000"/>
                  <a:lumOff val="5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8" name="타원 57"/>
              <p:cNvSpPr/>
              <p:nvPr/>
            </p:nvSpPr>
            <p:spPr>
              <a:xfrm>
                <a:off x="5416550" y="4383258"/>
                <a:ext cx="140326" cy="140325"/>
              </a:xfrm>
              <a:prstGeom prst="ellipse">
                <a:avLst/>
              </a:prstGeom>
              <a:solidFill>
                <a:schemeClr val="tx1">
                  <a:lumMod val="50000"/>
                  <a:lumOff val="5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9" name="모서리가 둥근 직사각형 58"/>
              <p:cNvSpPr/>
              <p:nvPr/>
            </p:nvSpPr>
            <p:spPr>
              <a:xfrm>
                <a:off x="5437486" y="4435644"/>
                <a:ext cx="93551" cy="374201"/>
              </a:xfrm>
              <a:prstGeom prst="roundRect">
                <a:avLst>
                  <a:gd name="adj" fmla="val 50000"/>
                </a:avLst>
              </a:prstGeom>
              <a:gradFill flip="none" rotWithShape="1">
                <a:gsLst>
                  <a:gs pos="0">
                    <a:schemeClr val="bg1">
                      <a:lumMod val="50000"/>
                    </a:schemeClr>
                  </a:gs>
                  <a:gs pos="35000">
                    <a:schemeClr val="bg1">
                      <a:lumMod val="75000"/>
                    </a:schemeClr>
                  </a:gs>
                  <a:gs pos="100000">
                    <a:schemeClr val="bg1"/>
                  </a:gs>
                </a:gsLst>
                <a:lin ang="13500000" scaled="1"/>
                <a:tileRect/>
              </a:gradFill>
              <a:ln w="38100">
                <a:noFill/>
              </a:ln>
              <a:effectLst>
                <a:outerShdw dist="38100" dir="2700000" algn="tl" rotWithShape="0">
                  <a:schemeClr val="bg1">
                    <a:lumMod val="50000"/>
                    <a:alpha val="40000"/>
                  </a:schemeClr>
                </a:outerShdw>
              </a:effectLst>
              <a:scene3d>
                <a:camera prst="orthographicFront"/>
                <a:lightRig rig="threePt" dir="t"/>
              </a:scene3d>
              <a:sp3d>
                <a:bevelT w="1016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6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anose="020B0604020202020204" pitchFamily="34" charset="0"/>
                  <a:ea typeface="+mn-ea"/>
                  <a:cs typeface="Arial" panose="020B0604020202020204" pitchFamily="34" charset="0"/>
                </a:endParaRPr>
              </a:p>
            </p:txBody>
          </p:sp>
        </p:grpSp>
        <p:grpSp>
          <p:nvGrpSpPr>
            <p:cNvPr id="30768" name="그룹 75"/>
            <p:cNvGrpSpPr/>
            <p:nvPr/>
          </p:nvGrpSpPr>
          <p:grpSpPr>
            <a:xfrm rot="5400000">
              <a:off x="2664681" y="3775220"/>
              <a:ext cx="140326" cy="468142"/>
              <a:chOff x="5416550" y="4383258"/>
              <a:chExt cx="140326" cy="468142"/>
            </a:xfrm>
          </p:grpSpPr>
          <p:sp>
            <p:nvSpPr>
              <p:cNvPr id="61" name="타원 60"/>
              <p:cNvSpPr/>
              <p:nvPr/>
            </p:nvSpPr>
            <p:spPr>
              <a:xfrm>
                <a:off x="5416550" y="4711075"/>
                <a:ext cx="140326" cy="140325"/>
              </a:xfrm>
              <a:prstGeom prst="ellipse">
                <a:avLst/>
              </a:prstGeom>
              <a:solidFill>
                <a:schemeClr val="tx1">
                  <a:lumMod val="50000"/>
                  <a:lumOff val="5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2" name="타원 61"/>
              <p:cNvSpPr/>
              <p:nvPr/>
            </p:nvSpPr>
            <p:spPr>
              <a:xfrm>
                <a:off x="5416550" y="4383258"/>
                <a:ext cx="140326" cy="140325"/>
              </a:xfrm>
              <a:prstGeom prst="ellipse">
                <a:avLst/>
              </a:prstGeom>
              <a:solidFill>
                <a:schemeClr val="tx1">
                  <a:lumMod val="50000"/>
                  <a:lumOff val="5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3" name="모서리가 둥근 직사각형 62"/>
              <p:cNvSpPr/>
              <p:nvPr/>
            </p:nvSpPr>
            <p:spPr>
              <a:xfrm>
                <a:off x="5437486" y="4435644"/>
                <a:ext cx="93551" cy="374201"/>
              </a:xfrm>
              <a:prstGeom prst="roundRect">
                <a:avLst>
                  <a:gd name="adj" fmla="val 50000"/>
                </a:avLst>
              </a:prstGeom>
              <a:gradFill flip="none" rotWithShape="1">
                <a:gsLst>
                  <a:gs pos="0">
                    <a:schemeClr val="bg1">
                      <a:lumMod val="50000"/>
                    </a:schemeClr>
                  </a:gs>
                  <a:gs pos="35000">
                    <a:schemeClr val="bg1">
                      <a:lumMod val="75000"/>
                    </a:schemeClr>
                  </a:gs>
                  <a:gs pos="100000">
                    <a:schemeClr val="bg1"/>
                  </a:gs>
                </a:gsLst>
                <a:lin ang="13500000" scaled="1"/>
                <a:tileRect/>
              </a:gradFill>
              <a:ln w="38100">
                <a:noFill/>
              </a:ln>
              <a:effectLst>
                <a:outerShdw dist="38100" dir="2700000" algn="tl" rotWithShape="0">
                  <a:schemeClr val="bg1">
                    <a:lumMod val="50000"/>
                    <a:alpha val="40000"/>
                  </a:schemeClr>
                </a:outerShdw>
              </a:effectLst>
              <a:scene3d>
                <a:camera prst="orthographicFront"/>
                <a:lightRig rig="threePt" dir="t"/>
              </a:scene3d>
              <a:sp3d>
                <a:bevelT w="1016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6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anose="020B0604020202020204" pitchFamily="34" charset="0"/>
                  <a:ea typeface="+mn-ea"/>
                  <a:cs typeface="Arial" panose="020B0604020202020204" pitchFamily="34" charset="0"/>
                </a:endParaRPr>
              </a:p>
            </p:txBody>
          </p:sp>
        </p:grpSp>
        <p:sp>
          <p:nvSpPr>
            <p:cNvPr id="86" name="TextBox 85"/>
            <p:cNvSpPr txBox="1"/>
            <p:nvPr/>
          </p:nvSpPr>
          <p:spPr>
            <a:xfrm>
              <a:off x="3124733" y="3529061"/>
              <a:ext cx="3363477" cy="583809"/>
            </a:xfrm>
            <a:prstGeom prst="rect">
              <a:avLst/>
            </a:prstGeom>
            <a:noFill/>
          </p:spPr>
          <p:txBody>
            <a:bodyPr>
              <a:spAutoFit/>
            </a:bodyPr>
            <a:lstStyle/>
            <a:p>
              <a:pPr marR="0" defTabSz="914400" eaLnBrk="1" fontAlgn="auto" hangingPunct="1">
                <a:spcBef>
                  <a:spcPts val="0"/>
                </a:spcBef>
                <a:spcAft>
                  <a:spcPts val="0"/>
                </a:spcAft>
                <a:buClrTx/>
                <a:buSzTx/>
                <a:buFontTx/>
                <a:defRPr/>
              </a:pPr>
              <a:r>
                <a:rPr lang="en-US" altLang="ko-KR" sz="1600" kern="0" noProof="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mn-ea"/>
                </a:rPr>
                <a:t>无</a:t>
              </a:r>
              <a:r>
                <a:rPr lang="en-US" altLang="ko-KR" sz="1600" b="1" kern="0" noProof="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mn-ea"/>
                </a:rPr>
                <a:t>大批量</a:t>
              </a:r>
              <a:r>
                <a:rPr lang="en-US" altLang="ko-KR" sz="1600" kern="0" noProof="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mn-ea"/>
                </a:rPr>
                <a:t>运输LNG罐柜的先例，无可供借鉴的安全管理经验。</a:t>
              </a:r>
              <a:endParaRPr kumimoji="0" lang="zh-CN" altLang="en-US" sz="1600" kern="0" cap="none" spc="0" normalizeH="0" baseline="0" noProof="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grpSp>
      <p:grpSp>
        <p:nvGrpSpPr>
          <p:cNvPr id="8" name="그룹 73"/>
          <p:cNvGrpSpPr/>
          <p:nvPr/>
        </p:nvGrpSpPr>
        <p:grpSpPr>
          <a:xfrm>
            <a:off x="736600" y="4570413"/>
            <a:ext cx="7566025" cy="1235075"/>
            <a:chOff x="737123" y="4569673"/>
            <a:chExt cx="7565047" cy="1235591"/>
          </a:xfrm>
        </p:grpSpPr>
        <p:sp>
          <p:nvSpPr>
            <p:cNvPr id="64" name="모서리가 둥근 직사각형 63"/>
            <p:cNvSpPr/>
            <p:nvPr/>
          </p:nvSpPr>
          <p:spPr>
            <a:xfrm flipH="1">
              <a:off x="854583" y="5179528"/>
              <a:ext cx="420634" cy="424039"/>
            </a:xfrm>
            <a:prstGeom prst="roundRect">
              <a:avLst/>
            </a:prstGeom>
            <a:solidFill>
              <a:srgbClr val="2038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5" name="모서리가 둥근 직사각형 64"/>
            <p:cNvSpPr/>
            <p:nvPr/>
          </p:nvSpPr>
          <p:spPr>
            <a:xfrm flipH="1">
              <a:off x="1462517" y="4637964"/>
              <a:ext cx="420633" cy="424040"/>
            </a:xfrm>
            <a:prstGeom prst="roundRect">
              <a:avLst/>
            </a:prstGeom>
            <a:solidFill>
              <a:srgbClr val="2038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6" name="모서리가 둥근 직사각형 65"/>
            <p:cNvSpPr/>
            <p:nvPr/>
          </p:nvSpPr>
          <p:spPr>
            <a:xfrm flipH="1">
              <a:off x="894266" y="4668139"/>
              <a:ext cx="1790469" cy="1137125"/>
            </a:xfrm>
            <a:prstGeom prst="roundRect">
              <a:avLst>
                <a:gd name="adj" fmla="val 8024"/>
              </a:avLst>
            </a:prstGeom>
            <a:gradFill flip="none" rotWithShape="1">
              <a:gsLst>
                <a:gs pos="100000">
                  <a:srgbClr val="F5F5F5"/>
                </a:gs>
                <a:gs pos="71000">
                  <a:srgbClr val="F9F9F9"/>
                </a:gs>
              </a:gsLst>
              <a:lin ang="2700000" scaled="1"/>
              <a:tileRect/>
            </a:gradFill>
            <a:ln w="25400">
              <a:solidFill>
                <a:srgbClr val="0481CE"/>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7" name="모서리가 둥근 직사각형 34"/>
            <p:cNvSpPr/>
            <p:nvPr/>
          </p:nvSpPr>
          <p:spPr>
            <a:xfrm flipH="1">
              <a:off x="849821" y="4634787"/>
              <a:ext cx="968250" cy="906842"/>
            </a:xfrm>
            <a:custGeom>
              <a:avLst/>
              <a:gdLst>
                <a:gd name="connsiteX0" fmla="*/ 0 w 1790558"/>
                <a:gd name="connsiteY0" fmla="*/ 143674 h 2136437"/>
                <a:gd name="connsiteX1" fmla="*/ 143674 w 1790558"/>
                <a:gd name="connsiteY1" fmla="*/ 0 h 2136437"/>
                <a:gd name="connsiteX2" fmla="*/ 1646884 w 1790558"/>
                <a:gd name="connsiteY2" fmla="*/ 0 h 2136437"/>
                <a:gd name="connsiteX3" fmla="*/ 1790558 w 1790558"/>
                <a:gd name="connsiteY3" fmla="*/ 143674 h 2136437"/>
                <a:gd name="connsiteX4" fmla="*/ 1790558 w 1790558"/>
                <a:gd name="connsiteY4" fmla="*/ 1992763 h 2136437"/>
                <a:gd name="connsiteX5" fmla="*/ 1646884 w 1790558"/>
                <a:gd name="connsiteY5" fmla="*/ 2136437 h 2136437"/>
                <a:gd name="connsiteX6" fmla="*/ 143674 w 1790558"/>
                <a:gd name="connsiteY6" fmla="*/ 2136437 h 2136437"/>
                <a:gd name="connsiteX7" fmla="*/ 0 w 1790558"/>
                <a:gd name="connsiteY7" fmla="*/ 1992763 h 2136437"/>
                <a:gd name="connsiteX8" fmla="*/ 0 w 1790558"/>
                <a:gd name="connsiteY8" fmla="*/ 143674 h 2136437"/>
                <a:gd name="connsiteX0-1" fmla="*/ 0 w 1790558"/>
                <a:gd name="connsiteY0-2" fmla="*/ 143674 h 2136437"/>
                <a:gd name="connsiteX1-3" fmla="*/ 143674 w 1790558"/>
                <a:gd name="connsiteY1-4" fmla="*/ 0 h 2136437"/>
                <a:gd name="connsiteX2-5" fmla="*/ 407339 w 1790558"/>
                <a:gd name="connsiteY2-6" fmla="*/ 4904 h 2136437"/>
                <a:gd name="connsiteX3-7" fmla="*/ 1646884 w 1790558"/>
                <a:gd name="connsiteY3-8" fmla="*/ 0 h 2136437"/>
                <a:gd name="connsiteX4-9" fmla="*/ 1790558 w 1790558"/>
                <a:gd name="connsiteY4-10" fmla="*/ 143674 h 2136437"/>
                <a:gd name="connsiteX5-11" fmla="*/ 1790558 w 1790558"/>
                <a:gd name="connsiteY5-12" fmla="*/ 1992763 h 2136437"/>
                <a:gd name="connsiteX6-13" fmla="*/ 1646884 w 1790558"/>
                <a:gd name="connsiteY6-14" fmla="*/ 2136437 h 2136437"/>
                <a:gd name="connsiteX7-15" fmla="*/ 143674 w 1790558"/>
                <a:gd name="connsiteY7-16" fmla="*/ 2136437 h 2136437"/>
                <a:gd name="connsiteX8-17" fmla="*/ 0 w 1790558"/>
                <a:gd name="connsiteY8-18" fmla="*/ 1992763 h 2136437"/>
                <a:gd name="connsiteX9" fmla="*/ 0 w 1790558"/>
                <a:gd name="connsiteY9" fmla="*/ 143674 h 2136437"/>
                <a:gd name="connsiteX0-19" fmla="*/ 0 w 1790558"/>
                <a:gd name="connsiteY0-20" fmla="*/ 143674 h 2136437"/>
                <a:gd name="connsiteX1-21" fmla="*/ 143674 w 1790558"/>
                <a:gd name="connsiteY1-22" fmla="*/ 0 h 2136437"/>
                <a:gd name="connsiteX2-23" fmla="*/ 407339 w 1790558"/>
                <a:gd name="connsiteY2-24" fmla="*/ 4904 h 2136437"/>
                <a:gd name="connsiteX3-25" fmla="*/ 1646884 w 1790558"/>
                <a:gd name="connsiteY3-26" fmla="*/ 0 h 2136437"/>
                <a:gd name="connsiteX4-27" fmla="*/ 1790558 w 1790558"/>
                <a:gd name="connsiteY4-28" fmla="*/ 143674 h 2136437"/>
                <a:gd name="connsiteX5-29" fmla="*/ 1786196 w 1790558"/>
                <a:gd name="connsiteY5-30" fmla="*/ 1282161 h 2136437"/>
                <a:gd name="connsiteX6-31" fmla="*/ 1790558 w 1790558"/>
                <a:gd name="connsiteY6-32" fmla="*/ 1992763 h 2136437"/>
                <a:gd name="connsiteX7-33" fmla="*/ 1646884 w 1790558"/>
                <a:gd name="connsiteY7-34" fmla="*/ 2136437 h 2136437"/>
                <a:gd name="connsiteX8-35" fmla="*/ 143674 w 1790558"/>
                <a:gd name="connsiteY8-36" fmla="*/ 2136437 h 2136437"/>
                <a:gd name="connsiteX9-37" fmla="*/ 0 w 1790558"/>
                <a:gd name="connsiteY9-38" fmla="*/ 1992763 h 2136437"/>
                <a:gd name="connsiteX10" fmla="*/ 0 w 1790558"/>
                <a:gd name="connsiteY10" fmla="*/ 143674 h 2136437"/>
                <a:gd name="connsiteX0-39" fmla="*/ 0 w 1790558"/>
                <a:gd name="connsiteY0-40" fmla="*/ 186326 h 2179089"/>
                <a:gd name="connsiteX1-41" fmla="*/ 407339 w 1790558"/>
                <a:gd name="connsiteY1-42" fmla="*/ 47556 h 2179089"/>
                <a:gd name="connsiteX2-43" fmla="*/ 1646884 w 1790558"/>
                <a:gd name="connsiteY2-44" fmla="*/ 42652 h 2179089"/>
                <a:gd name="connsiteX3-45" fmla="*/ 1790558 w 1790558"/>
                <a:gd name="connsiteY3-46" fmla="*/ 186326 h 2179089"/>
                <a:gd name="connsiteX4-47" fmla="*/ 1786196 w 1790558"/>
                <a:gd name="connsiteY4-48" fmla="*/ 1324813 h 2179089"/>
                <a:gd name="connsiteX5-49" fmla="*/ 1790558 w 1790558"/>
                <a:gd name="connsiteY5-50" fmla="*/ 2035415 h 2179089"/>
                <a:gd name="connsiteX6-51" fmla="*/ 1646884 w 1790558"/>
                <a:gd name="connsiteY6-52" fmla="*/ 2179089 h 2179089"/>
                <a:gd name="connsiteX7-53" fmla="*/ 143674 w 1790558"/>
                <a:gd name="connsiteY7-54" fmla="*/ 2179089 h 2179089"/>
                <a:gd name="connsiteX8-55" fmla="*/ 0 w 1790558"/>
                <a:gd name="connsiteY8-56" fmla="*/ 2035415 h 2179089"/>
                <a:gd name="connsiteX9-57" fmla="*/ 0 w 1790558"/>
                <a:gd name="connsiteY9-58" fmla="*/ 186326 h 2179089"/>
                <a:gd name="connsiteX0-59" fmla="*/ 0 w 1790558"/>
                <a:gd name="connsiteY0-60" fmla="*/ 1992763 h 2136437"/>
                <a:gd name="connsiteX1-61" fmla="*/ 407339 w 1790558"/>
                <a:gd name="connsiteY1-62" fmla="*/ 4904 h 2136437"/>
                <a:gd name="connsiteX2-63" fmla="*/ 1646884 w 1790558"/>
                <a:gd name="connsiteY2-64" fmla="*/ 0 h 2136437"/>
                <a:gd name="connsiteX3-65" fmla="*/ 1790558 w 1790558"/>
                <a:gd name="connsiteY3-66" fmla="*/ 143674 h 2136437"/>
                <a:gd name="connsiteX4-67" fmla="*/ 1786196 w 1790558"/>
                <a:gd name="connsiteY4-68" fmla="*/ 1282161 h 2136437"/>
                <a:gd name="connsiteX5-69" fmla="*/ 1790558 w 1790558"/>
                <a:gd name="connsiteY5-70" fmla="*/ 1992763 h 2136437"/>
                <a:gd name="connsiteX6-71" fmla="*/ 1646884 w 1790558"/>
                <a:gd name="connsiteY6-72" fmla="*/ 2136437 h 2136437"/>
                <a:gd name="connsiteX7-73" fmla="*/ 143674 w 1790558"/>
                <a:gd name="connsiteY7-74" fmla="*/ 2136437 h 2136437"/>
                <a:gd name="connsiteX8-75" fmla="*/ 0 w 1790558"/>
                <a:gd name="connsiteY8-76" fmla="*/ 1992763 h 2136437"/>
                <a:gd name="connsiteX0-77" fmla="*/ 81953 w 1728837"/>
                <a:gd name="connsiteY0-78" fmla="*/ 2136437 h 2136437"/>
                <a:gd name="connsiteX1-79" fmla="*/ 345618 w 1728837"/>
                <a:gd name="connsiteY1-80" fmla="*/ 4904 h 2136437"/>
                <a:gd name="connsiteX2-81" fmla="*/ 1585163 w 1728837"/>
                <a:gd name="connsiteY2-82" fmla="*/ 0 h 2136437"/>
                <a:gd name="connsiteX3-83" fmla="*/ 1728837 w 1728837"/>
                <a:gd name="connsiteY3-84" fmla="*/ 143674 h 2136437"/>
                <a:gd name="connsiteX4-85" fmla="*/ 1724475 w 1728837"/>
                <a:gd name="connsiteY4-86" fmla="*/ 1282161 h 2136437"/>
                <a:gd name="connsiteX5-87" fmla="*/ 1728837 w 1728837"/>
                <a:gd name="connsiteY5-88" fmla="*/ 1992763 h 2136437"/>
                <a:gd name="connsiteX6-89" fmla="*/ 1585163 w 1728837"/>
                <a:gd name="connsiteY6-90" fmla="*/ 2136437 h 2136437"/>
                <a:gd name="connsiteX7-91" fmla="*/ 81953 w 1728837"/>
                <a:gd name="connsiteY7-92" fmla="*/ 2136437 h 2136437"/>
                <a:gd name="connsiteX0-93" fmla="*/ 1239545 w 1383219"/>
                <a:gd name="connsiteY0-94" fmla="*/ 2136437 h 2136437"/>
                <a:gd name="connsiteX1-95" fmla="*/ 0 w 1383219"/>
                <a:gd name="connsiteY1-96" fmla="*/ 4904 h 2136437"/>
                <a:gd name="connsiteX2-97" fmla="*/ 1239545 w 1383219"/>
                <a:gd name="connsiteY2-98" fmla="*/ 0 h 2136437"/>
                <a:gd name="connsiteX3-99" fmla="*/ 1383219 w 1383219"/>
                <a:gd name="connsiteY3-100" fmla="*/ 143674 h 2136437"/>
                <a:gd name="connsiteX4-101" fmla="*/ 1378857 w 1383219"/>
                <a:gd name="connsiteY4-102" fmla="*/ 1282161 h 2136437"/>
                <a:gd name="connsiteX5-103" fmla="*/ 1383219 w 1383219"/>
                <a:gd name="connsiteY5-104" fmla="*/ 1992763 h 2136437"/>
                <a:gd name="connsiteX6-105" fmla="*/ 1239545 w 1383219"/>
                <a:gd name="connsiteY6-106" fmla="*/ 2136437 h 2136437"/>
                <a:gd name="connsiteX0-107" fmla="*/ 1383219 w 1383219"/>
                <a:gd name="connsiteY0-108" fmla="*/ 1992763 h 1992763"/>
                <a:gd name="connsiteX1-109" fmla="*/ 0 w 1383219"/>
                <a:gd name="connsiteY1-110" fmla="*/ 4904 h 1992763"/>
                <a:gd name="connsiteX2-111" fmla="*/ 1239545 w 1383219"/>
                <a:gd name="connsiteY2-112" fmla="*/ 0 h 1992763"/>
                <a:gd name="connsiteX3-113" fmla="*/ 1383219 w 1383219"/>
                <a:gd name="connsiteY3-114" fmla="*/ 143674 h 1992763"/>
                <a:gd name="connsiteX4-115" fmla="*/ 1378857 w 1383219"/>
                <a:gd name="connsiteY4-116" fmla="*/ 1282161 h 1992763"/>
                <a:gd name="connsiteX5-117" fmla="*/ 1383219 w 1383219"/>
                <a:gd name="connsiteY5-118" fmla="*/ 1992763 h 1992763"/>
                <a:gd name="connsiteX0-119" fmla="*/ 1378857 w 1383219"/>
                <a:gd name="connsiteY0-120" fmla="*/ 1282161 h 1282161"/>
                <a:gd name="connsiteX1-121" fmla="*/ 0 w 1383219"/>
                <a:gd name="connsiteY1-122" fmla="*/ 4904 h 1282161"/>
                <a:gd name="connsiteX2-123" fmla="*/ 1239545 w 1383219"/>
                <a:gd name="connsiteY2-124" fmla="*/ 0 h 1282161"/>
                <a:gd name="connsiteX3-125" fmla="*/ 1383219 w 1383219"/>
                <a:gd name="connsiteY3-126" fmla="*/ 143674 h 1282161"/>
                <a:gd name="connsiteX4-127" fmla="*/ 1378857 w 1383219"/>
                <a:gd name="connsiteY4-128" fmla="*/ 1282161 h 1282161"/>
                <a:gd name="connsiteX0-129" fmla="*/ 1364569 w 1368931"/>
                <a:gd name="connsiteY0-130" fmla="*/ 1282161 h 1282161"/>
                <a:gd name="connsiteX1-131" fmla="*/ 0 w 1368931"/>
                <a:gd name="connsiteY1-132" fmla="*/ 141 h 1282161"/>
                <a:gd name="connsiteX2-133" fmla="*/ 1225257 w 1368931"/>
                <a:gd name="connsiteY2-134" fmla="*/ 0 h 1282161"/>
                <a:gd name="connsiteX3-135" fmla="*/ 1368931 w 1368931"/>
                <a:gd name="connsiteY3-136" fmla="*/ 143674 h 1282161"/>
                <a:gd name="connsiteX4-137" fmla="*/ 1364569 w 1368931"/>
                <a:gd name="connsiteY4-138" fmla="*/ 1282161 h 128216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68931" h="1282161">
                  <a:moveTo>
                    <a:pt x="1364569" y="1282161"/>
                  </a:moveTo>
                  <a:lnTo>
                    <a:pt x="0" y="141"/>
                  </a:lnTo>
                  <a:lnTo>
                    <a:pt x="1225257" y="0"/>
                  </a:lnTo>
                  <a:cubicBezTo>
                    <a:pt x="1304606" y="0"/>
                    <a:pt x="1368931" y="64325"/>
                    <a:pt x="1368931" y="143674"/>
                  </a:cubicBezTo>
                  <a:lnTo>
                    <a:pt x="1364569" y="1282161"/>
                  </a:lnTo>
                  <a:close/>
                </a:path>
              </a:pathLst>
            </a:custGeom>
            <a:solidFill>
              <a:srgbClr val="0481CE"/>
            </a:solidFill>
            <a:ln w="38100">
              <a:noFill/>
            </a:ln>
            <a:effectLst>
              <a:outerShdw blurRad="25400" dist="254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8" name="타원 67"/>
            <p:cNvSpPr/>
            <p:nvPr/>
          </p:nvSpPr>
          <p:spPr>
            <a:xfrm rot="10800000" flipH="1" flipV="1">
              <a:off x="816488" y="4644316"/>
              <a:ext cx="703172" cy="42881"/>
            </a:xfrm>
            <a:prstGeom prst="ellipse">
              <a:avLst/>
            </a:prstGeom>
            <a:gradFill flip="none" rotWithShape="1">
              <a:gsLst>
                <a:gs pos="0">
                  <a:schemeClr val="bg1">
                    <a:alpha val="69000"/>
                  </a:scheme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9" name="TextBox 68"/>
            <p:cNvSpPr txBox="1">
              <a:spLocks noChangeArrowheads="1"/>
            </p:cNvSpPr>
            <p:nvPr/>
          </p:nvSpPr>
          <p:spPr bwMode="auto">
            <a:xfrm>
              <a:off x="737123" y="4569673"/>
              <a:ext cx="861902" cy="628913"/>
            </a:xfrm>
            <a:prstGeom prst="rect">
              <a:avLst/>
            </a:prstGeom>
            <a:noFill/>
            <a:ln w="9525">
              <a:noFill/>
              <a:miter lim="800000"/>
            </a:ln>
          </p:spPr>
          <p:txBody>
            <a:bodyPr wrap="none" anchor="ctr"/>
            <a:lstStyle/>
            <a:p>
              <a:pPr marR="0" algn="ctr" defTabSz="914400" eaLnBrk="1" fontAlgn="auto" latinLnBrk="1" hangingPunct="1">
                <a:spcBef>
                  <a:spcPts val="0"/>
                </a:spcBef>
                <a:spcAft>
                  <a:spcPts val="0"/>
                </a:spcAft>
                <a:buClrTx/>
                <a:buSzTx/>
                <a:buFontTx/>
                <a:defRPr/>
              </a:pPr>
              <a:r>
                <a:rPr kumimoji="0" lang="en-US" altLang="ko-KR" sz="3200" kern="1200" cap="none" spc="-150" normalizeH="0" baseline="0" noProof="0" dirty="0">
                  <a:solidFill>
                    <a:schemeClr val="bg1"/>
                  </a:solidFill>
                  <a:latin typeface="Arial" panose="020B0604020202020204" pitchFamily="34" charset="0"/>
                  <a:ea typeface="HY견고딕" pitchFamily="18" charset="-127"/>
                  <a:cs typeface="Arial" panose="020B0604020202020204" pitchFamily="34" charset="0"/>
                </a:rPr>
                <a:t>03</a:t>
              </a:r>
              <a:endParaRPr kumimoji="0" lang="en-US" altLang="ko-KR" sz="3200" kern="1200" cap="none" spc="-150" normalizeH="0" baseline="0" noProof="0" dirty="0">
                <a:solidFill>
                  <a:schemeClr val="bg1"/>
                </a:solidFill>
                <a:latin typeface="Arial" panose="020B0604020202020204" pitchFamily="34" charset="0"/>
                <a:ea typeface="HY견고딕" pitchFamily="18" charset="-127"/>
                <a:cs typeface="Arial" panose="020B0604020202020204" pitchFamily="34" charset="0"/>
              </a:endParaRPr>
            </a:p>
          </p:txBody>
        </p:sp>
        <p:sp>
          <p:nvSpPr>
            <p:cNvPr id="30736" name="TextBox 69"/>
            <p:cNvSpPr txBox="1"/>
            <p:nvPr/>
          </p:nvSpPr>
          <p:spPr>
            <a:xfrm>
              <a:off x="1337346" y="5009725"/>
              <a:ext cx="1070366" cy="553163"/>
            </a:xfrm>
            <a:prstGeom prst="rect">
              <a:avLst/>
            </a:prstGeom>
            <a:noFill/>
            <a:ln w="9525">
              <a:noFill/>
            </a:ln>
          </p:spPr>
          <p:txBody>
            <a:bodyPr wrap="none" anchor="ctr"/>
            <a:lstStyle>
              <a:lvl1pPr marL="342900" indent="-342900" algn="l" rtl="0" fontAlgn="base" latinLnBrk="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latinLnBrk="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latinLnBrk="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latinLnBrk="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latinLnBrk="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lnSpc>
                  <a:spcPct val="90000"/>
                </a:lnSpc>
                <a:spcBef>
                  <a:spcPct val="0"/>
                </a:spcBef>
                <a:buFontTx/>
                <a:buNone/>
              </a:pPr>
              <a:r>
                <a:rPr lang="zh-CN" altLang="en-US" sz="2000" b="1" dirty="0">
                  <a:solidFill>
                    <a:srgbClr val="0481CE"/>
                  </a:solidFill>
                  <a:latin typeface="微软雅黑" panose="020B0503020204020204" charset="-122"/>
                  <a:ea typeface="微软雅黑" panose="020B0503020204020204" charset="-122"/>
                </a:rPr>
                <a:t>前期工作</a:t>
              </a:r>
              <a:endParaRPr lang="zh-CN" altLang="en-US" sz="2000" b="1" dirty="0">
                <a:solidFill>
                  <a:srgbClr val="0481CE"/>
                </a:solidFill>
                <a:latin typeface="微软雅黑" panose="020B0503020204020204" charset="-122"/>
                <a:ea typeface="微软雅黑" panose="020B0503020204020204" charset="-122"/>
              </a:endParaRPr>
            </a:p>
          </p:txBody>
        </p:sp>
        <p:sp>
          <p:nvSpPr>
            <p:cNvPr id="71" name="모서리가 둥근 직사각형 70"/>
            <p:cNvSpPr/>
            <p:nvPr/>
          </p:nvSpPr>
          <p:spPr>
            <a:xfrm flipH="1">
              <a:off x="2797432" y="4668139"/>
              <a:ext cx="5504738" cy="1137125"/>
            </a:xfrm>
            <a:prstGeom prst="roundRect">
              <a:avLst>
                <a:gd name="adj" fmla="val 8024"/>
              </a:avLst>
            </a:prstGeom>
            <a:gradFill flip="none" rotWithShape="1">
              <a:gsLst>
                <a:gs pos="100000">
                  <a:srgbClr val="F5F5F5"/>
                </a:gs>
                <a:gs pos="71000">
                  <a:srgbClr val="F9F9F9"/>
                </a:gs>
              </a:gsLst>
              <a:lin ang="2700000" scaled="1"/>
              <a:tileRect/>
            </a:gradFill>
            <a:ln w="25400">
              <a:solidFill>
                <a:srgbClr val="0481CE"/>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30738" name="그룹 75"/>
            <p:cNvGrpSpPr/>
            <p:nvPr/>
          </p:nvGrpSpPr>
          <p:grpSpPr>
            <a:xfrm rot="5400000">
              <a:off x="2664681" y="4755685"/>
              <a:ext cx="140326" cy="468142"/>
              <a:chOff x="5416550" y="4383258"/>
              <a:chExt cx="140326" cy="468142"/>
            </a:xfrm>
          </p:grpSpPr>
          <p:sp>
            <p:nvSpPr>
              <p:cNvPr id="73" name="타원 72"/>
              <p:cNvSpPr/>
              <p:nvPr/>
            </p:nvSpPr>
            <p:spPr>
              <a:xfrm>
                <a:off x="5416550" y="4711075"/>
                <a:ext cx="140326" cy="140325"/>
              </a:xfrm>
              <a:prstGeom prst="ellipse">
                <a:avLst/>
              </a:prstGeom>
              <a:solidFill>
                <a:schemeClr val="tx1">
                  <a:lumMod val="50000"/>
                  <a:lumOff val="5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5" name="타원 74"/>
              <p:cNvSpPr/>
              <p:nvPr/>
            </p:nvSpPr>
            <p:spPr>
              <a:xfrm>
                <a:off x="5416550" y="4383258"/>
                <a:ext cx="140326" cy="140325"/>
              </a:xfrm>
              <a:prstGeom prst="ellipse">
                <a:avLst/>
              </a:prstGeom>
              <a:solidFill>
                <a:schemeClr val="tx1">
                  <a:lumMod val="50000"/>
                  <a:lumOff val="5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6" name="모서리가 둥근 직사각형 75"/>
              <p:cNvSpPr/>
              <p:nvPr/>
            </p:nvSpPr>
            <p:spPr>
              <a:xfrm>
                <a:off x="5437486" y="4435644"/>
                <a:ext cx="93551" cy="374201"/>
              </a:xfrm>
              <a:prstGeom prst="roundRect">
                <a:avLst>
                  <a:gd name="adj" fmla="val 50000"/>
                </a:avLst>
              </a:prstGeom>
              <a:gradFill flip="none" rotWithShape="1">
                <a:gsLst>
                  <a:gs pos="0">
                    <a:schemeClr val="bg1">
                      <a:lumMod val="50000"/>
                    </a:schemeClr>
                  </a:gs>
                  <a:gs pos="35000">
                    <a:schemeClr val="bg1">
                      <a:lumMod val="75000"/>
                    </a:schemeClr>
                  </a:gs>
                  <a:gs pos="100000">
                    <a:schemeClr val="bg1"/>
                  </a:gs>
                </a:gsLst>
                <a:lin ang="13500000" scaled="1"/>
                <a:tileRect/>
              </a:gradFill>
              <a:ln w="38100">
                <a:noFill/>
              </a:ln>
              <a:effectLst>
                <a:outerShdw dist="38100" dir="2700000" algn="tl" rotWithShape="0">
                  <a:schemeClr val="bg1">
                    <a:lumMod val="50000"/>
                    <a:alpha val="40000"/>
                  </a:schemeClr>
                </a:outerShdw>
              </a:effectLst>
              <a:scene3d>
                <a:camera prst="orthographicFront"/>
                <a:lightRig rig="threePt" dir="t"/>
              </a:scene3d>
              <a:sp3d>
                <a:bevelT w="1016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6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anose="020B0604020202020204" pitchFamily="34" charset="0"/>
                  <a:ea typeface="+mn-ea"/>
                  <a:cs typeface="Arial" panose="020B0604020202020204" pitchFamily="34" charset="0"/>
                </a:endParaRPr>
              </a:p>
            </p:txBody>
          </p:sp>
        </p:grpSp>
        <p:grpSp>
          <p:nvGrpSpPr>
            <p:cNvPr id="30739" name="그룹 75"/>
            <p:cNvGrpSpPr/>
            <p:nvPr/>
          </p:nvGrpSpPr>
          <p:grpSpPr>
            <a:xfrm rot="5400000">
              <a:off x="2664681" y="5168086"/>
              <a:ext cx="140326" cy="468142"/>
              <a:chOff x="5416550" y="4383258"/>
              <a:chExt cx="140326" cy="468142"/>
            </a:xfrm>
          </p:grpSpPr>
          <p:sp>
            <p:nvSpPr>
              <p:cNvPr id="80" name="타원 79"/>
              <p:cNvSpPr/>
              <p:nvPr/>
            </p:nvSpPr>
            <p:spPr>
              <a:xfrm>
                <a:off x="5416550" y="4711075"/>
                <a:ext cx="140326" cy="140325"/>
              </a:xfrm>
              <a:prstGeom prst="ellipse">
                <a:avLst/>
              </a:prstGeom>
              <a:solidFill>
                <a:schemeClr val="tx1">
                  <a:lumMod val="50000"/>
                  <a:lumOff val="5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1" name="타원 80"/>
              <p:cNvSpPr/>
              <p:nvPr/>
            </p:nvSpPr>
            <p:spPr>
              <a:xfrm>
                <a:off x="5416550" y="4383258"/>
                <a:ext cx="140326" cy="140325"/>
              </a:xfrm>
              <a:prstGeom prst="ellipse">
                <a:avLst/>
              </a:prstGeom>
              <a:solidFill>
                <a:schemeClr val="tx1">
                  <a:lumMod val="50000"/>
                  <a:lumOff val="5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3" name="모서리가 둥근 직사각형 82"/>
              <p:cNvSpPr/>
              <p:nvPr/>
            </p:nvSpPr>
            <p:spPr>
              <a:xfrm>
                <a:off x="5437486" y="4435644"/>
                <a:ext cx="93551" cy="374201"/>
              </a:xfrm>
              <a:prstGeom prst="roundRect">
                <a:avLst>
                  <a:gd name="adj" fmla="val 50000"/>
                </a:avLst>
              </a:prstGeom>
              <a:gradFill flip="none" rotWithShape="1">
                <a:gsLst>
                  <a:gs pos="0">
                    <a:schemeClr val="bg1">
                      <a:lumMod val="50000"/>
                    </a:schemeClr>
                  </a:gs>
                  <a:gs pos="35000">
                    <a:schemeClr val="bg1">
                      <a:lumMod val="75000"/>
                    </a:schemeClr>
                  </a:gs>
                  <a:gs pos="100000">
                    <a:schemeClr val="bg1"/>
                  </a:gs>
                </a:gsLst>
                <a:lin ang="13500000" scaled="1"/>
                <a:tileRect/>
              </a:gradFill>
              <a:ln w="38100">
                <a:noFill/>
              </a:ln>
              <a:effectLst>
                <a:outerShdw dist="38100" dir="2700000" algn="tl" rotWithShape="0">
                  <a:schemeClr val="bg1">
                    <a:lumMod val="50000"/>
                    <a:alpha val="40000"/>
                  </a:schemeClr>
                </a:outerShdw>
              </a:effectLst>
              <a:scene3d>
                <a:camera prst="orthographicFront"/>
                <a:lightRig rig="threePt" dir="t"/>
              </a:scene3d>
              <a:sp3d>
                <a:bevelT w="1016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6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anose="020B0604020202020204" pitchFamily="34" charset="0"/>
                  <a:ea typeface="+mn-ea"/>
                  <a:cs typeface="Arial" panose="020B0604020202020204" pitchFamily="34" charset="0"/>
                </a:endParaRPr>
              </a:p>
            </p:txBody>
          </p:sp>
        </p:grpSp>
        <p:sp>
          <p:nvSpPr>
            <p:cNvPr id="87" name="TextBox 86"/>
            <p:cNvSpPr txBox="1"/>
            <p:nvPr/>
          </p:nvSpPr>
          <p:spPr>
            <a:xfrm>
              <a:off x="3160288" y="4824731"/>
              <a:ext cx="3363477" cy="830292"/>
            </a:xfrm>
            <a:prstGeom prst="rect">
              <a:avLst/>
            </a:prstGeom>
            <a:noFill/>
          </p:spPr>
          <p:txBody>
            <a:bodyPr>
              <a:spAutoFit/>
            </a:bodyPr>
            <a:lstStyle/>
            <a:p>
              <a:pPr marR="0" defTabSz="914400" eaLnBrk="1" fontAlgn="auto" hangingPunct="1">
                <a:spcBef>
                  <a:spcPts val="0"/>
                </a:spcBef>
                <a:spcAft>
                  <a:spcPts val="0"/>
                </a:spcAft>
                <a:buClrTx/>
                <a:buSzTx/>
                <a:buFontTx/>
                <a:defRPr/>
              </a:pPr>
              <a:r>
                <a:rPr kumimoji="0" lang="en-US" altLang="ko-KR" sz="1600" kern="0" cap="none" spc="0" normalizeH="0" baseline="0" noProof="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专家论证运输合理性，并制定</a:t>
              </a:r>
              <a:r>
                <a:rPr kumimoji="0" lang="zh-CN" altLang="en-US" sz="1600" kern="0" cap="none" spc="0" normalizeH="0" baseline="0" noProof="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了</a:t>
              </a:r>
              <a:r>
                <a:rPr kumimoji="0" lang="en-US" altLang="ko-KR" sz="1600" kern="0" cap="none" spc="0" normalizeH="0" baseline="0" noProof="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由</a:t>
              </a:r>
              <a:r>
                <a:rPr kumimoji="0" lang="en-US" altLang="ko-KR" sz="1600" b="1" kern="0" cap="none" spc="0" normalizeH="0" baseline="0" noProof="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海南洋浦</a:t>
              </a:r>
              <a:r>
                <a:rPr kumimoji="0" lang="zh-CN" altLang="en-US" sz="1600" b="1" kern="0" cap="none" spc="0" normalizeH="0" baseline="0" noProof="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港</a:t>
              </a:r>
              <a:r>
                <a:rPr kumimoji="0" lang="en-US" altLang="ko-KR" sz="1600" kern="0" cap="none" spc="0" normalizeH="0" baseline="0" noProof="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至</a:t>
              </a:r>
              <a:r>
                <a:rPr kumimoji="0" lang="en-US" altLang="ko-KR" sz="1600" b="1" kern="0" cap="none" spc="0" normalizeH="0" baseline="0" noProof="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山东龙口</a:t>
              </a:r>
              <a:r>
                <a:rPr kumimoji="0" lang="zh-CN" altLang="en-US" sz="1600" b="1" kern="0" cap="none" spc="0" normalizeH="0" baseline="0" noProof="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港</a:t>
              </a:r>
              <a:r>
                <a:rPr kumimoji="0" lang="en-US" altLang="ko-KR" sz="1600" kern="0" cap="none" spc="0" normalizeH="0" baseline="0" noProof="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和</a:t>
              </a:r>
              <a:r>
                <a:rPr kumimoji="0" lang="en-US" altLang="ko-KR" sz="1600" b="1" kern="0" cap="none" spc="0" normalizeH="0" baseline="0" noProof="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辽宁锦州</a:t>
              </a:r>
              <a:r>
                <a:rPr kumimoji="0" lang="zh-CN" altLang="en-US" sz="1600" b="1" kern="0" cap="none" spc="0" normalizeH="0" baseline="0" noProof="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港</a:t>
              </a:r>
              <a:r>
                <a:rPr kumimoji="0" lang="en-US" altLang="ko-KR" sz="1600" kern="0" cap="none" spc="0" normalizeH="0" baseline="0" noProof="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的试点</a:t>
              </a:r>
              <a:r>
                <a:rPr kumimoji="0" lang="zh-CN" altLang="en-US" sz="1600" kern="0" cap="none" spc="0" normalizeH="0" baseline="0" noProof="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计划</a:t>
              </a:r>
              <a:endParaRPr kumimoji="0" lang="zh-CN" altLang="en-US" sz="1600" kern="0" cap="none" spc="0" normalizeH="0" baseline="0" noProof="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grpSp>
      <p:pic>
        <p:nvPicPr>
          <p:cNvPr id="3" name="图片 2" descr="LNG1"/>
          <p:cNvPicPr>
            <a:picLocks noChangeAspect="1"/>
          </p:cNvPicPr>
          <p:nvPr/>
        </p:nvPicPr>
        <p:blipFill>
          <a:blip r:embed="rId1"/>
          <a:stretch>
            <a:fillRect/>
          </a:stretch>
        </p:blipFill>
        <p:spPr>
          <a:xfrm>
            <a:off x="6769100" y="2000885"/>
            <a:ext cx="1387475" cy="1040765"/>
          </a:xfrm>
          <a:prstGeom prst="rect">
            <a:avLst/>
          </a:prstGeom>
        </p:spPr>
      </p:pic>
      <p:pic>
        <p:nvPicPr>
          <p:cNvPr id="4" name="图片 3" descr="LNG2"/>
          <p:cNvPicPr>
            <a:picLocks noChangeAspect="1"/>
          </p:cNvPicPr>
          <p:nvPr/>
        </p:nvPicPr>
        <p:blipFill>
          <a:blip r:embed="rId2"/>
          <a:stretch>
            <a:fillRect/>
          </a:stretch>
        </p:blipFill>
        <p:spPr>
          <a:xfrm>
            <a:off x="6802120" y="3329940"/>
            <a:ext cx="1354455" cy="1016000"/>
          </a:xfrm>
          <a:prstGeom prst="rect">
            <a:avLst/>
          </a:prstGeom>
        </p:spPr>
      </p:pic>
      <p:pic>
        <p:nvPicPr>
          <p:cNvPr id="6" name="图片 5" descr="LNG3"/>
          <p:cNvPicPr>
            <a:picLocks noChangeAspect="1"/>
          </p:cNvPicPr>
          <p:nvPr/>
        </p:nvPicPr>
        <p:blipFill>
          <a:blip r:embed="rId3"/>
          <a:stretch>
            <a:fillRect/>
          </a:stretch>
        </p:blipFill>
        <p:spPr>
          <a:xfrm>
            <a:off x="6801485" y="4704715"/>
            <a:ext cx="1386205" cy="10401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par>
                                <p:cTn id="16" presetID="3" presetClass="entr" presetSubtype="1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linds(horizontal)">
                                      <p:cBhvr>
                                        <p:cTn id="23" dur="500"/>
                                        <p:tgtEl>
                                          <p:spTgt spid="8"/>
                                        </p:tgtEl>
                                      </p:cBhvr>
                                    </p:animEffect>
                                  </p:childTnLst>
                                </p:cTn>
                              </p:par>
                              <p:par>
                                <p:cTn id="24" presetID="3" presetClass="entr" presetSubtype="1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linds(horizontal)">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그룹 54"/>
          <p:cNvGrpSpPr/>
          <p:nvPr/>
        </p:nvGrpSpPr>
        <p:grpSpPr>
          <a:xfrm>
            <a:off x="915988" y="1771650"/>
            <a:ext cx="2239962" cy="3300413"/>
            <a:chOff x="916493" y="1771822"/>
            <a:chExt cx="2240206" cy="3299645"/>
          </a:xfrm>
        </p:grpSpPr>
        <p:grpSp>
          <p:nvGrpSpPr>
            <p:cNvPr id="59440" name="그룹 20"/>
            <p:cNvGrpSpPr/>
            <p:nvPr/>
          </p:nvGrpSpPr>
          <p:grpSpPr>
            <a:xfrm>
              <a:off x="1019682" y="1771822"/>
              <a:ext cx="2137017" cy="3299645"/>
              <a:chOff x="-3170723" y="2804788"/>
              <a:chExt cx="2198119" cy="3735712"/>
            </a:xfrm>
          </p:grpSpPr>
          <p:sp>
            <p:nvSpPr>
              <p:cNvPr id="165" name="모서리가 둥근 직사각형 164"/>
              <p:cNvSpPr/>
              <p:nvPr/>
            </p:nvSpPr>
            <p:spPr>
              <a:xfrm>
                <a:off x="-3169080" y="2804788"/>
                <a:ext cx="2188311" cy="3735712"/>
              </a:xfrm>
              <a:prstGeom prst="roundRect">
                <a:avLst>
                  <a:gd name="adj" fmla="val 7716"/>
                </a:avLst>
              </a:prstGeom>
              <a:solidFill>
                <a:srgbClr val="0A467C"/>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66" name="모서리가 둥근 직사각형 78"/>
              <p:cNvSpPr/>
              <p:nvPr/>
            </p:nvSpPr>
            <p:spPr>
              <a:xfrm>
                <a:off x="-3170714" y="2804788"/>
                <a:ext cx="2198110" cy="3480555"/>
              </a:xfrm>
              <a:custGeom>
                <a:avLst/>
                <a:gdLst>
                  <a:gd name="connsiteX0" fmla="*/ 0 w 2188187"/>
                  <a:gd name="connsiteY0" fmla="*/ 168841 h 3735712"/>
                  <a:gd name="connsiteX1" fmla="*/ 168841 w 2188187"/>
                  <a:gd name="connsiteY1" fmla="*/ 0 h 3735712"/>
                  <a:gd name="connsiteX2" fmla="*/ 2019346 w 2188187"/>
                  <a:gd name="connsiteY2" fmla="*/ 0 h 3735712"/>
                  <a:gd name="connsiteX3" fmla="*/ 2188187 w 2188187"/>
                  <a:gd name="connsiteY3" fmla="*/ 168841 h 3735712"/>
                  <a:gd name="connsiteX4" fmla="*/ 2188187 w 2188187"/>
                  <a:gd name="connsiteY4" fmla="*/ 3566871 h 3735712"/>
                  <a:gd name="connsiteX5" fmla="*/ 2019346 w 2188187"/>
                  <a:gd name="connsiteY5" fmla="*/ 3735712 h 3735712"/>
                  <a:gd name="connsiteX6" fmla="*/ 168841 w 2188187"/>
                  <a:gd name="connsiteY6" fmla="*/ 3735712 h 3735712"/>
                  <a:gd name="connsiteX7" fmla="*/ 0 w 2188187"/>
                  <a:gd name="connsiteY7" fmla="*/ 3566871 h 3735712"/>
                  <a:gd name="connsiteX8" fmla="*/ 0 w 2188187"/>
                  <a:gd name="connsiteY8" fmla="*/ 168841 h 3735712"/>
                  <a:gd name="connsiteX0-1" fmla="*/ 18840 w 2207027"/>
                  <a:gd name="connsiteY0-2" fmla="*/ 168841 h 3735712"/>
                  <a:gd name="connsiteX1-3" fmla="*/ 187681 w 2207027"/>
                  <a:gd name="connsiteY1-4" fmla="*/ 0 h 3735712"/>
                  <a:gd name="connsiteX2-5" fmla="*/ 2038186 w 2207027"/>
                  <a:gd name="connsiteY2-6" fmla="*/ 0 h 3735712"/>
                  <a:gd name="connsiteX3-7" fmla="*/ 2207027 w 2207027"/>
                  <a:gd name="connsiteY3-8" fmla="*/ 168841 h 3735712"/>
                  <a:gd name="connsiteX4-9" fmla="*/ 2207027 w 2207027"/>
                  <a:gd name="connsiteY4-10" fmla="*/ 3566871 h 3735712"/>
                  <a:gd name="connsiteX5-11" fmla="*/ 2038186 w 2207027"/>
                  <a:gd name="connsiteY5-12" fmla="*/ 3735712 h 3735712"/>
                  <a:gd name="connsiteX6-13" fmla="*/ 187681 w 2207027"/>
                  <a:gd name="connsiteY6-14" fmla="*/ 3735712 h 3735712"/>
                  <a:gd name="connsiteX7-15" fmla="*/ 18840 w 2207027"/>
                  <a:gd name="connsiteY7-16" fmla="*/ 3566871 h 3735712"/>
                  <a:gd name="connsiteX8-17" fmla="*/ 0 w 2207027"/>
                  <a:gd name="connsiteY8-18" fmla="*/ 1779912 h 3735712"/>
                  <a:gd name="connsiteX9" fmla="*/ 18840 w 2207027"/>
                  <a:gd name="connsiteY9" fmla="*/ 168841 h 3735712"/>
                  <a:gd name="connsiteX0-19" fmla="*/ 18840 w 2209800"/>
                  <a:gd name="connsiteY0-20" fmla="*/ 168841 h 3735712"/>
                  <a:gd name="connsiteX1-21" fmla="*/ 187681 w 2209800"/>
                  <a:gd name="connsiteY1-22" fmla="*/ 0 h 3735712"/>
                  <a:gd name="connsiteX2-23" fmla="*/ 2038186 w 2209800"/>
                  <a:gd name="connsiteY2-24" fmla="*/ 0 h 3735712"/>
                  <a:gd name="connsiteX3-25" fmla="*/ 2207027 w 2209800"/>
                  <a:gd name="connsiteY3-26" fmla="*/ 168841 h 3735712"/>
                  <a:gd name="connsiteX4-27" fmla="*/ 2209800 w 2209800"/>
                  <a:gd name="connsiteY4-28" fmla="*/ 1792612 h 3735712"/>
                  <a:gd name="connsiteX5-29" fmla="*/ 2207027 w 2209800"/>
                  <a:gd name="connsiteY5-30" fmla="*/ 3566871 h 3735712"/>
                  <a:gd name="connsiteX6-31" fmla="*/ 2038186 w 2209800"/>
                  <a:gd name="connsiteY6-32" fmla="*/ 3735712 h 3735712"/>
                  <a:gd name="connsiteX7-33" fmla="*/ 187681 w 2209800"/>
                  <a:gd name="connsiteY7-34" fmla="*/ 3735712 h 3735712"/>
                  <a:gd name="connsiteX8-35" fmla="*/ 18840 w 2209800"/>
                  <a:gd name="connsiteY8-36" fmla="*/ 3566871 h 3735712"/>
                  <a:gd name="connsiteX9-37" fmla="*/ 0 w 2209800"/>
                  <a:gd name="connsiteY9-38" fmla="*/ 1779912 h 3735712"/>
                  <a:gd name="connsiteX10" fmla="*/ 18840 w 2209800"/>
                  <a:gd name="connsiteY10" fmla="*/ 168841 h 3735712"/>
                  <a:gd name="connsiteX0-39" fmla="*/ 18840 w 2239965"/>
                  <a:gd name="connsiteY0-40" fmla="*/ 168841 h 3735712"/>
                  <a:gd name="connsiteX1-41" fmla="*/ 187681 w 2239965"/>
                  <a:gd name="connsiteY1-42" fmla="*/ 0 h 3735712"/>
                  <a:gd name="connsiteX2-43" fmla="*/ 2038186 w 2239965"/>
                  <a:gd name="connsiteY2-44" fmla="*/ 0 h 3735712"/>
                  <a:gd name="connsiteX3-45" fmla="*/ 2207027 w 2239965"/>
                  <a:gd name="connsiteY3-46" fmla="*/ 168841 h 3735712"/>
                  <a:gd name="connsiteX4-47" fmla="*/ 2209800 w 2239965"/>
                  <a:gd name="connsiteY4-48" fmla="*/ 1792612 h 3735712"/>
                  <a:gd name="connsiteX5-49" fmla="*/ 2038186 w 2239965"/>
                  <a:gd name="connsiteY5-50" fmla="*/ 3735712 h 3735712"/>
                  <a:gd name="connsiteX6-51" fmla="*/ 187681 w 2239965"/>
                  <a:gd name="connsiteY6-52" fmla="*/ 3735712 h 3735712"/>
                  <a:gd name="connsiteX7-53" fmla="*/ 18840 w 2239965"/>
                  <a:gd name="connsiteY7-54" fmla="*/ 3566871 h 3735712"/>
                  <a:gd name="connsiteX8-55" fmla="*/ 0 w 2239965"/>
                  <a:gd name="connsiteY8-56" fmla="*/ 1779912 h 3735712"/>
                  <a:gd name="connsiteX9-57" fmla="*/ 18840 w 2239965"/>
                  <a:gd name="connsiteY9-58" fmla="*/ 168841 h 3735712"/>
                  <a:gd name="connsiteX0-59" fmla="*/ 18840 w 2209800"/>
                  <a:gd name="connsiteY0-60" fmla="*/ 168841 h 3735712"/>
                  <a:gd name="connsiteX1-61" fmla="*/ 187681 w 2209800"/>
                  <a:gd name="connsiteY1-62" fmla="*/ 0 h 3735712"/>
                  <a:gd name="connsiteX2-63" fmla="*/ 2038186 w 2209800"/>
                  <a:gd name="connsiteY2-64" fmla="*/ 0 h 3735712"/>
                  <a:gd name="connsiteX3-65" fmla="*/ 2207027 w 2209800"/>
                  <a:gd name="connsiteY3-66" fmla="*/ 168841 h 3735712"/>
                  <a:gd name="connsiteX4-67" fmla="*/ 2209800 w 2209800"/>
                  <a:gd name="connsiteY4-68" fmla="*/ 1792612 h 3735712"/>
                  <a:gd name="connsiteX5-69" fmla="*/ 187681 w 2209800"/>
                  <a:gd name="connsiteY5-70" fmla="*/ 3735712 h 3735712"/>
                  <a:gd name="connsiteX6-71" fmla="*/ 18840 w 2209800"/>
                  <a:gd name="connsiteY6-72" fmla="*/ 3566871 h 3735712"/>
                  <a:gd name="connsiteX7-73" fmla="*/ 0 w 2209800"/>
                  <a:gd name="connsiteY7-74" fmla="*/ 1779912 h 3735712"/>
                  <a:gd name="connsiteX8-75" fmla="*/ 18840 w 2209800"/>
                  <a:gd name="connsiteY8-76" fmla="*/ 168841 h 3735712"/>
                  <a:gd name="connsiteX0-77" fmla="*/ 18840 w 2209800"/>
                  <a:gd name="connsiteY0-78" fmla="*/ 168841 h 3566873"/>
                  <a:gd name="connsiteX1-79" fmla="*/ 187681 w 2209800"/>
                  <a:gd name="connsiteY1-80" fmla="*/ 0 h 3566873"/>
                  <a:gd name="connsiteX2-81" fmla="*/ 2038186 w 2209800"/>
                  <a:gd name="connsiteY2-82" fmla="*/ 0 h 3566873"/>
                  <a:gd name="connsiteX3-83" fmla="*/ 2207027 w 2209800"/>
                  <a:gd name="connsiteY3-84" fmla="*/ 168841 h 3566873"/>
                  <a:gd name="connsiteX4-85" fmla="*/ 2209800 w 2209800"/>
                  <a:gd name="connsiteY4-86" fmla="*/ 1792612 h 3566873"/>
                  <a:gd name="connsiteX5-87" fmla="*/ 18840 w 2209800"/>
                  <a:gd name="connsiteY5-88" fmla="*/ 3566871 h 3566873"/>
                  <a:gd name="connsiteX6-89" fmla="*/ 0 w 2209800"/>
                  <a:gd name="connsiteY6-90" fmla="*/ 1779912 h 3566873"/>
                  <a:gd name="connsiteX7-91" fmla="*/ 18840 w 2209800"/>
                  <a:gd name="connsiteY7-92" fmla="*/ 168841 h 3566873"/>
                  <a:gd name="connsiteX0-93" fmla="*/ 18840 w 2209800"/>
                  <a:gd name="connsiteY0-94" fmla="*/ 168841 h 1988533"/>
                  <a:gd name="connsiteX1-95" fmla="*/ 187681 w 2209800"/>
                  <a:gd name="connsiteY1-96" fmla="*/ 0 h 1988533"/>
                  <a:gd name="connsiteX2-97" fmla="*/ 2038186 w 2209800"/>
                  <a:gd name="connsiteY2-98" fmla="*/ 0 h 1988533"/>
                  <a:gd name="connsiteX3-99" fmla="*/ 2207027 w 2209800"/>
                  <a:gd name="connsiteY3-100" fmla="*/ 168841 h 1988533"/>
                  <a:gd name="connsiteX4-101" fmla="*/ 2209800 w 2209800"/>
                  <a:gd name="connsiteY4-102" fmla="*/ 1792612 h 1988533"/>
                  <a:gd name="connsiteX5-103" fmla="*/ 0 w 2209800"/>
                  <a:gd name="connsiteY5-104" fmla="*/ 1779912 h 1988533"/>
                  <a:gd name="connsiteX6-105" fmla="*/ 18840 w 2209800"/>
                  <a:gd name="connsiteY6-106" fmla="*/ 168841 h 1988533"/>
                  <a:gd name="connsiteX0-107" fmla="*/ 18851 w 2209811"/>
                  <a:gd name="connsiteY0-108" fmla="*/ 168841 h 2060641"/>
                  <a:gd name="connsiteX1-109" fmla="*/ 187692 w 2209811"/>
                  <a:gd name="connsiteY1-110" fmla="*/ 0 h 2060641"/>
                  <a:gd name="connsiteX2-111" fmla="*/ 2038197 w 2209811"/>
                  <a:gd name="connsiteY2-112" fmla="*/ 0 h 2060641"/>
                  <a:gd name="connsiteX3-113" fmla="*/ 2207038 w 2209811"/>
                  <a:gd name="connsiteY3-114" fmla="*/ 168841 h 2060641"/>
                  <a:gd name="connsiteX4-115" fmla="*/ 2209811 w 2209811"/>
                  <a:gd name="connsiteY4-116" fmla="*/ 1792612 h 2060641"/>
                  <a:gd name="connsiteX5-117" fmla="*/ 11 w 2209811"/>
                  <a:gd name="connsiteY5-118" fmla="*/ 1779912 h 2060641"/>
                  <a:gd name="connsiteX6-119" fmla="*/ 18851 w 2209811"/>
                  <a:gd name="connsiteY6-120" fmla="*/ 168841 h 2060641"/>
                  <a:gd name="connsiteX0-121" fmla="*/ 18840 w 2209800"/>
                  <a:gd name="connsiteY0-122" fmla="*/ 168841 h 1908170"/>
                  <a:gd name="connsiteX1-123" fmla="*/ 187681 w 2209800"/>
                  <a:gd name="connsiteY1-124" fmla="*/ 0 h 1908170"/>
                  <a:gd name="connsiteX2-125" fmla="*/ 2038186 w 2209800"/>
                  <a:gd name="connsiteY2-126" fmla="*/ 0 h 1908170"/>
                  <a:gd name="connsiteX3-127" fmla="*/ 2207027 w 2209800"/>
                  <a:gd name="connsiteY3-128" fmla="*/ 168841 h 1908170"/>
                  <a:gd name="connsiteX4-129" fmla="*/ 2209800 w 2209800"/>
                  <a:gd name="connsiteY4-130" fmla="*/ 1792612 h 1908170"/>
                  <a:gd name="connsiteX5-131" fmla="*/ 0 w 2209800"/>
                  <a:gd name="connsiteY5-132" fmla="*/ 1779912 h 1908170"/>
                  <a:gd name="connsiteX6-133" fmla="*/ 18840 w 2209800"/>
                  <a:gd name="connsiteY6-134" fmla="*/ 168841 h 1908170"/>
                  <a:gd name="connsiteX0-135" fmla="*/ 18840 w 2209800"/>
                  <a:gd name="connsiteY0-136" fmla="*/ 168841 h 1792612"/>
                  <a:gd name="connsiteX1-137" fmla="*/ 187681 w 2209800"/>
                  <a:gd name="connsiteY1-138" fmla="*/ 0 h 1792612"/>
                  <a:gd name="connsiteX2-139" fmla="*/ 2038186 w 2209800"/>
                  <a:gd name="connsiteY2-140" fmla="*/ 0 h 1792612"/>
                  <a:gd name="connsiteX3-141" fmla="*/ 2207027 w 2209800"/>
                  <a:gd name="connsiteY3-142" fmla="*/ 168841 h 1792612"/>
                  <a:gd name="connsiteX4-143" fmla="*/ 2209800 w 2209800"/>
                  <a:gd name="connsiteY4-144" fmla="*/ 1792612 h 1792612"/>
                  <a:gd name="connsiteX5-145" fmla="*/ 0 w 2209800"/>
                  <a:gd name="connsiteY5-146" fmla="*/ 1779912 h 1792612"/>
                  <a:gd name="connsiteX6-147" fmla="*/ 18840 w 2209800"/>
                  <a:gd name="connsiteY6-148" fmla="*/ 168841 h 1792612"/>
                  <a:gd name="connsiteX0-149" fmla="*/ 18840 w 2209800"/>
                  <a:gd name="connsiteY0-150" fmla="*/ 168841 h 1792612"/>
                  <a:gd name="connsiteX1-151" fmla="*/ 187681 w 2209800"/>
                  <a:gd name="connsiteY1-152" fmla="*/ 0 h 1792612"/>
                  <a:gd name="connsiteX2-153" fmla="*/ 2038186 w 2209800"/>
                  <a:gd name="connsiteY2-154" fmla="*/ 0 h 1792612"/>
                  <a:gd name="connsiteX3-155" fmla="*/ 2207027 w 2209800"/>
                  <a:gd name="connsiteY3-156" fmla="*/ 168841 h 1792612"/>
                  <a:gd name="connsiteX4-157" fmla="*/ 2209800 w 2209800"/>
                  <a:gd name="connsiteY4-158" fmla="*/ 1792612 h 1792612"/>
                  <a:gd name="connsiteX5-159" fmla="*/ 0 w 2209800"/>
                  <a:gd name="connsiteY5-160" fmla="*/ 1779912 h 1792612"/>
                  <a:gd name="connsiteX6-161" fmla="*/ 18840 w 2209800"/>
                  <a:gd name="connsiteY6-162" fmla="*/ 168841 h 1792612"/>
                  <a:gd name="connsiteX0-163" fmla="*/ 18840 w 2207063"/>
                  <a:gd name="connsiteY0-164" fmla="*/ 168841 h 3479657"/>
                  <a:gd name="connsiteX1-165" fmla="*/ 187681 w 2207063"/>
                  <a:gd name="connsiteY1-166" fmla="*/ 0 h 3479657"/>
                  <a:gd name="connsiteX2-167" fmla="*/ 2038186 w 2207063"/>
                  <a:gd name="connsiteY2-168" fmla="*/ 0 h 3479657"/>
                  <a:gd name="connsiteX3-169" fmla="*/ 2207027 w 2207063"/>
                  <a:gd name="connsiteY3-170" fmla="*/ 168841 h 3479657"/>
                  <a:gd name="connsiteX4-171" fmla="*/ 2191913 w 2207063"/>
                  <a:gd name="connsiteY4-172" fmla="*/ 3479657 h 3479657"/>
                  <a:gd name="connsiteX5-173" fmla="*/ 0 w 2207063"/>
                  <a:gd name="connsiteY5-174" fmla="*/ 1779912 h 3479657"/>
                  <a:gd name="connsiteX6-175" fmla="*/ 18840 w 2207063"/>
                  <a:gd name="connsiteY6-176" fmla="*/ 168841 h 3479657"/>
                  <a:gd name="connsiteX0-177" fmla="*/ 9896 w 2198119"/>
                  <a:gd name="connsiteY0-178" fmla="*/ 168841 h 3479657"/>
                  <a:gd name="connsiteX1-179" fmla="*/ 178737 w 2198119"/>
                  <a:gd name="connsiteY1-180" fmla="*/ 0 h 3479657"/>
                  <a:gd name="connsiteX2-181" fmla="*/ 2029242 w 2198119"/>
                  <a:gd name="connsiteY2-182" fmla="*/ 0 h 3479657"/>
                  <a:gd name="connsiteX3-183" fmla="*/ 2198083 w 2198119"/>
                  <a:gd name="connsiteY3-184" fmla="*/ 168841 h 3479657"/>
                  <a:gd name="connsiteX4-185" fmla="*/ 2182969 w 2198119"/>
                  <a:gd name="connsiteY4-186" fmla="*/ 3479657 h 3479657"/>
                  <a:gd name="connsiteX5-187" fmla="*/ 0 w 2198119"/>
                  <a:gd name="connsiteY5-188" fmla="*/ 1103240 h 3479657"/>
                  <a:gd name="connsiteX6-189" fmla="*/ 9896 w 2198119"/>
                  <a:gd name="connsiteY6-190" fmla="*/ 168841 h 347965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198119" h="3479657">
                    <a:moveTo>
                      <a:pt x="9896" y="168841"/>
                    </a:moveTo>
                    <a:cubicBezTo>
                      <a:pt x="9896" y="75593"/>
                      <a:pt x="85489" y="0"/>
                      <a:pt x="178737" y="0"/>
                    </a:cubicBezTo>
                    <a:lnTo>
                      <a:pt x="2029242" y="0"/>
                    </a:lnTo>
                    <a:cubicBezTo>
                      <a:pt x="2122490" y="0"/>
                      <a:pt x="2198083" y="75593"/>
                      <a:pt x="2198083" y="168841"/>
                    </a:cubicBezTo>
                    <a:cubicBezTo>
                      <a:pt x="2199007" y="710098"/>
                      <a:pt x="2182045" y="2938400"/>
                      <a:pt x="2182969" y="3479657"/>
                    </a:cubicBezTo>
                    <a:cubicBezTo>
                      <a:pt x="1764331" y="3468769"/>
                      <a:pt x="909085" y="1113221"/>
                      <a:pt x="0" y="1103240"/>
                    </a:cubicBezTo>
                    <a:lnTo>
                      <a:pt x="9896" y="168841"/>
                    </a:lnTo>
                    <a:close/>
                  </a:path>
                </a:pathLst>
              </a:custGeom>
              <a:solidFill>
                <a:schemeClr val="bg1">
                  <a:alpha val="30000"/>
                </a:schemeClr>
              </a:solidFill>
              <a:ln w="73025"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1600" b="0" i="0" u="none" strike="noStrike" kern="0" cap="none" spc="0" normalizeH="0" baseline="0" noProof="0" dirty="0">
                  <a:ln>
                    <a:noFill/>
                  </a:ln>
                  <a:solidFill>
                    <a:sysClr val="window" lastClr="FFFFFF"/>
                  </a:solidFill>
                  <a:effectLst/>
                  <a:uLnTx/>
                  <a:uFillTx/>
                  <a:latin typeface="Malgun Gothic" panose="020B0503020000020004" charset="-127"/>
                  <a:ea typeface="Malgun Gothic" panose="020B0503020000020004" charset="-127"/>
                  <a:cs typeface="+mn-cs"/>
                </a:endParaRPr>
              </a:p>
            </p:txBody>
          </p:sp>
          <p:sp>
            <p:nvSpPr>
              <p:cNvPr id="167" name="모서리가 둥근 직사각형 166"/>
              <p:cNvSpPr/>
              <p:nvPr/>
            </p:nvSpPr>
            <p:spPr>
              <a:xfrm>
                <a:off x="-3082528" y="2891038"/>
                <a:ext cx="2015206" cy="3557820"/>
              </a:xfrm>
              <a:prstGeom prst="roundRect">
                <a:avLst>
                  <a:gd name="adj" fmla="val 7716"/>
                </a:avLst>
              </a:prstGeom>
              <a:solidFill>
                <a:schemeClr val="bg1"/>
              </a:solidFill>
              <a:ln w="73025" cap="flat" cmpd="sng" algn="ctr">
                <a:noFill/>
                <a:prstDash val="solid"/>
              </a:ln>
              <a:effectLst>
                <a:outerShdw blurRad="50800" sx="101000" sy="101000" algn="ctr" rotWithShape="0">
                  <a:prstClr val="black">
                    <a:alpha val="41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1600" b="0" i="0" u="none" strike="noStrike" kern="0" cap="none" spc="0" normalizeH="0" baseline="0" noProof="0" dirty="0">
                  <a:ln>
                    <a:noFill/>
                  </a:ln>
                  <a:solidFill>
                    <a:sysClr val="window" lastClr="FFFFFF"/>
                  </a:solidFill>
                  <a:effectLst/>
                  <a:uLnTx/>
                  <a:uFillTx/>
                  <a:latin typeface="Malgun Gothic" panose="020B0503020000020004" charset="-127"/>
                  <a:ea typeface="Malgun Gothic" panose="020B0503020000020004" charset="-127"/>
                  <a:cs typeface="+mn-cs"/>
                </a:endParaRPr>
              </a:p>
            </p:txBody>
          </p:sp>
        </p:grpSp>
        <p:grpSp>
          <p:nvGrpSpPr>
            <p:cNvPr id="59441" name="그룹 24"/>
            <p:cNvGrpSpPr/>
            <p:nvPr/>
          </p:nvGrpSpPr>
          <p:grpSpPr>
            <a:xfrm>
              <a:off x="916493" y="2039134"/>
              <a:ext cx="1745773" cy="581924"/>
              <a:chOff x="-3852936" y="1581035"/>
              <a:chExt cx="1928826" cy="642942"/>
            </a:xfrm>
          </p:grpSpPr>
          <p:sp>
            <p:nvSpPr>
              <p:cNvPr id="169" name="모서리가 둥근 직사각형 4"/>
              <p:cNvSpPr/>
              <p:nvPr/>
            </p:nvSpPr>
            <p:spPr>
              <a:xfrm>
                <a:off x="-3852936" y="1580291"/>
                <a:ext cx="1929563" cy="643554"/>
              </a:xfrm>
              <a:prstGeom prst="roundRect">
                <a:avLst/>
              </a:prstGeom>
              <a:solidFill>
                <a:srgbClr val="0A467C"/>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0" name="모서리가 둥근 직사각형 6"/>
              <p:cNvSpPr/>
              <p:nvPr/>
            </p:nvSpPr>
            <p:spPr>
              <a:xfrm>
                <a:off x="-3666565" y="1592407"/>
                <a:ext cx="1476164" cy="45719"/>
              </a:xfrm>
              <a:prstGeom prst="ellipse">
                <a:avLst/>
              </a:prstGeom>
              <a:gradFill flip="none" rotWithShape="1">
                <a:gsLst>
                  <a:gs pos="0">
                    <a:sysClr val="window" lastClr="FFFFFF">
                      <a:lumMod val="0"/>
                      <a:lumOff val="100000"/>
                    </a:sysClr>
                  </a:gs>
                  <a:gs pos="94000">
                    <a:sysClr val="window" lastClr="FFFFFF">
                      <a:alpha val="0"/>
                    </a:sysClr>
                  </a:gs>
                </a:gsLst>
                <a:path path="shape">
                  <a:fillToRect l="50000" t="50000" r="50000" b="50000"/>
                </a:path>
                <a:tileRect/>
              </a:gra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1600" b="0" i="0" u="none" strike="noStrike" kern="0" cap="none" spc="0" normalizeH="0" baseline="0" noProof="0">
                  <a:ln>
                    <a:noFill/>
                  </a:ln>
                  <a:solidFill>
                    <a:sysClr val="window" lastClr="FFFFFF"/>
                  </a:solidFill>
                  <a:effectLst/>
                  <a:uLnTx/>
                  <a:uFillTx/>
                  <a:latin typeface="Malgun Gothic" panose="020B0503020000020004" charset="-127"/>
                  <a:ea typeface="Malgun Gothic" panose="020B0503020000020004" charset="-127"/>
                  <a:cs typeface="+mn-cs"/>
                </a:endParaRPr>
              </a:p>
            </p:txBody>
          </p:sp>
        </p:grpSp>
        <p:grpSp>
          <p:nvGrpSpPr>
            <p:cNvPr id="5" name="그룹 97"/>
            <p:cNvGrpSpPr/>
            <p:nvPr/>
          </p:nvGrpSpPr>
          <p:grpSpPr>
            <a:xfrm>
              <a:off x="2747872" y="2230990"/>
              <a:ext cx="249984" cy="187488"/>
              <a:chOff x="2643174" y="2000240"/>
              <a:chExt cx="285752" cy="214314"/>
            </a:xfrm>
            <a:solidFill>
              <a:srgbClr val="3C73AC"/>
            </a:solidFill>
          </p:grpSpPr>
          <p:sp>
            <p:nvSpPr>
              <p:cNvPr id="172" name="갈매기형 수장 28"/>
              <p:cNvSpPr/>
              <p:nvPr/>
            </p:nvSpPr>
            <p:spPr>
              <a:xfrm>
                <a:off x="2643174" y="2000240"/>
                <a:ext cx="142876" cy="214314"/>
              </a:xfrm>
              <a:prstGeom prst="chevron">
                <a:avLst/>
              </a:prstGeom>
              <a:solidFill>
                <a:srgbClr val="0A467C"/>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3" name="갈매기형 수장 29"/>
              <p:cNvSpPr/>
              <p:nvPr/>
            </p:nvSpPr>
            <p:spPr>
              <a:xfrm>
                <a:off x="2786050" y="2000240"/>
                <a:ext cx="142876" cy="214314"/>
              </a:xfrm>
              <a:prstGeom prst="chevron">
                <a:avLst/>
              </a:prstGeom>
              <a:solidFill>
                <a:srgbClr val="0A467C"/>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grpSp>
        <p:pic>
          <p:nvPicPr>
            <p:cNvPr id="59443" name="그림 205"/>
            <p:cNvPicPr>
              <a:picLocks noChangeAspect="1"/>
            </p:cNvPicPr>
            <p:nvPr/>
          </p:nvPicPr>
          <p:blipFill>
            <a:blip r:embed="rId1"/>
            <a:stretch>
              <a:fillRect/>
            </a:stretch>
          </p:blipFill>
          <p:spPr>
            <a:xfrm>
              <a:off x="947701" y="2069379"/>
              <a:ext cx="1708414" cy="449941"/>
            </a:xfrm>
            <a:prstGeom prst="rect">
              <a:avLst/>
            </a:prstGeom>
            <a:noFill/>
            <a:ln w="9525">
              <a:noFill/>
            </a:ln>
          </p:spPr>
        </p:pic>
        <p:grpSp>
          <p:nvGrpSpPr>
            <p:cNvPr id="59444" name="그룹 1"/>
            <p:cNvGrpSpPr/>
            <p:nvPr/>
          </p:nvGrpSpPr>
          <p:grpSpPr>
            <a:xfrm>
              <a:off x="1116797" y="2156815"/>
              <a:ext cx="1332118" cy="366355"/>
              <a:chOff x="1115809" y="2758065"/>
              <a:chExt cx="1332118" cy="366355"/>
            </a:xfrm>
          </p:grpSpPr>
          <p:pic>
            <p:nvPicPr>
              <p:cNvPr id="59445" name="그림 207" descr="ic_004.png"/>
              <p:cNvPicPr>
                <a:picLocks noChangeAspect="1"/>
              </p:cNvPicPr>
              <p:nvPr/>
            </p:nvPicPr>
            <p:blipFill>
              <a:blip r:embed="rId2"/>
              <a:stretch>
                <a:fillRect/>
              </a:stretch>
            </p:blipFill>
            <p:spPr>
              <a:xfrm>
                <a:off x="1115809" y="2758065"/>
                <a:ext cx="312480" cy="343728"/>
              </a:xfrm>
              <a:prstGeom prst="rect">
                <a:avLst/>
              </a:prstGeom>
              <a:noFill/>
              <a:ln w="9525">
                <a:noFill/>
              </a:ln>
            </p:spPr>
          </p:pic>
          <p:sp>
            <p:nvSpPr>
              <p:cNvPr id="209" name="TextBox 208"/>
              <p:cNvSpPr txBox="1"/>
              <p:nvPr/>
            </p:nvSpPr>
            <p:spPr>
              <a:xfrm>
                <a:off x="1452139" y="2787313"/>
                <a:ext cx="995788" cy="337107"/>
              </a:xfrm>
              <a:prstGeom prst="rect">
                <a:avLst/>
              </a:prstGeom>
              <a:noFill/>
            </p:spPr>
            <p:txBody>
              <a:bodyPr wrap="none">
                <a:spAutoFit/>
              </a:bodyPr>
              <a:lstStyle/>
              <a:p>
                <a:pPr marR="0" defTabSz="914400" eaLnBrk="1" fontAlgn="auto" hangingPunct="1">
                  <a:spcBef>
                    <a:spcPts val="0"/>
                  </a:spcBef>
                  <a:spcAft>
                    <a:spcPts val="0"/>
                  </a:spcAft>
                  <a:buClrTx/>
                  <a:buSzTx/>
                  <a:buFontTx/>
                  <a:defRPr/>
                </a:pPr>
                <a:r>
                  <a:rPr kumimoji="0" lang="zh-CN" altLang="ko-KR" sz="1600" b="1" kern="0" cap="none" spc="0" normalizeH="0" baseline="0" noProof="0" dirty="0">
                    <a:solidFill>
                      <a:sysClr val="window" lastClr="FFFFFF"/>
                    </a:solidFill>
                    <a:latin typeface="微软雅黑" panose="020B0503020204020204" charset="-122"/>
                    <a:ea typeface="微软雅黑" panose="020B0503020204020204" charset="-122"/>
                    <a:cs typeface="Arial" panose="020B0604020202020204" pitchFamily="34" charset="0"/>
                  </a:rPr>
                  <a:t>化学性质</a:t>
                </a:r>
                <a:endParaRPr kumimoji="0" lang="zh-CN" altLang="ko-KR" sz="1600" b="1" kern="0" cap="none" spc="0" normalizeH="0" baseline="0" noProof="0" dirty="0">
                  <a:solidFill>
                    <a:sysClr val="window" lastClr="FFFFFF"/>
                  </a:solidFill>
                  <a:latin typeface="微软雅黑" panose="020B0503020204020204" charset="-122"/>
                  <a:ea typeface="微软雅黑" panose="020B0503020204020204" charset="-122"/>
                  <a:cs typeface="Arial" panose="020B0604020202020204" pitchFamily="34" charset="0"/>
                </a:endParaRPr>
              </a:p>
            </p:txBody>
          </p:sp>
        </p:grpSp>
      </p:grpSp>
      <p:grpSp>
        <p:nvGrpSpPr>
          <p:cNvPr id="7" name="그룹 55"/>
          <p:cNvGrpSpPr/>
          <p:nvPr/>
        </p:nvGrpSpPr>
        <p:grpSpPr>
          <a:xfrm>
            <a:off x="3394075" y="1771650"/>
            <a:ext cx="2239963" cy="3300413"/>
            <a:chOff x="3394577" y="1771822"/>
            <a:chExt cx="2240206" cy="3299645"/>
          </a:xfrm>
        </p:grpSpPr>
        <p:grpSp>
          <p:nvGrpSpPr>
            <p:cNvPr id="59426" name="그룹 34"/>
            <p:cNvGrpSpPr/>
            <p:nvPr/>
          </p:nvGrpSpPr>
          <p:grpSpPr>
            <a:xfrm>
              <a:off x="3497766" y="1771822"/>
              <a:ext cx="2137017" cy="3299645"/>
              <a:chOff x="-3170723" y="2804788"/>
              <a:chExt cx="2198119" cy="3735712"/>
            </a:xfrm>
          </p:grpSpPr>
          <p:sp>
            <p:nvSpPr>
              <p:cNvPr id="176" name="모서리가 둥근 직사각형 175"/>
              <p:cNvSpPr/>
              <p:nvPr/>
            </p:nvSpPr>
            <p:spPr>
              <a:xfrm>
                <a:off x="-3169080" y="2804788"/>
                <a:ext cx="2188310" cy="3735712"/>
              </a:xfrm>
              <a:prstGeom prst="roundRect">
                <a:avLst>
                  <a:gd name="adj" fmla="val 7716"/>
                </a:avLst>
              </a:prstGeom>
              <a:solidFill>
                <a:srgbClr val="0365A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77" name="모서리가 둥근 직사각형 78"/>
              <p:cNvSpPr/>
              <p:nvPr/>
            </p:nvSpPr>
            <p:spPr>
              <a:xfrm>
                <a:off x="-3170713" y="2804788"/>
                <a:ext cx="2198109" cy="3480555"/>
              </a:xfrm>
              <a:custGeom>
                <a:avLst/>
                <a:gdLst>
                  <a:gd name="connsiteX0" fmla="*/ 0 w 2188187"/>
                  <a:gd name="connsiteY0" fmla="*/ 168841 h 3735712"/>
                  <a:gd name="connsiteX1" fmla="*/ 168841 w 2188187"/>
                  <a:gd name="connsiteY1" fmla="*/ 0 h 3735712"/>
                  <a:gd name="connsiteX2" fmla="*/ 2019346 w 2188187"/>
                  <a:gd name="connsiteY2" fmla="*/ 0 h 3735712"/>
                  <a:gd name="connsiteX3" fmla="*/ 2188187 w 2188187"/>
                  <a:gd name="connsiteY3" fmla="*/ 168841 h 3735712"/>
                  <a:gd name="connsiteX4" fmla="*/ 2188187 w 2188187"/>
                  <a:gd name="connsiteY4" fmla="*/ 3566871 h 3735712"/>
                  <a:gd name="connsiteX5" fmla="*/ 2019346 w 2188187"/>
                  <a:gd name="connsiteY5" fmla="*/ 3735712 h 3735712"/>
                  <a:gd name="connsiteX6" fmla="*/ 168841 w 2188187"/>
                  <a:gd name="connsiteY6" fmla="*/ 3735712 h 3735712"/>
                  <a:gd name="connsiteX7" fmla="*/ 0 w 2188187"/>
                  <a:gd name="connsiteY7" fmla="*/ 3566871 h 3735712"/>
                  <a:gd name="connsiteX8" fmla="*/ 0 w 2188187"/>
                  <a:gd name="connsiteY8" fmla="*/ 168841 h 3735712"/>
                  <a:gd name="connsiteX0-1" fmla="*/ 18840 w 2207027"/>
                  <a:gd name="connsiteY0-2" fmla="*/ 168841 h 3735712"/>
                  <a:gd name="connsiteX1-3" fmla="*/ 187681 w 2207027"/>
                  <a:gd name="connsiteY1-4" fmla="*/ 0 h 3735712"/>
                  <a:gd name="connsiteX2-5" fmla="*/ 2038186 w 2207027"/>
                  <a:gd name="connsiteY2-6" fmla="*/ 0 h 3735712"/>
                  <a:gd name="connsiteX3-7" fmla="*/ 2207027 w 2207027"/>
                  <a:gd name="connsiteY3-8" fmla="*/ 168841 h 3735712"/>
                  <a:gd name="connsiteX4-9" fmla="*/ 2207027 w 2207027"/>
                  <a:gd name="connsiteY4-10" fmla="*/ 3566871 h 3735712"/>
                  <a:gd name="connsiteX5-11" fmla="*/ 2038186 w 2207027"/>
                  <a:gd name="connsiteY5-12" fmla="*/ 3735712 h 3735712"/>
                  <a:gd name="connsiteX6-13" fmla="*/ 187681 w 2207027"/>
                  <a:gd name="connsiteY6-14" fmla="*/ 3735712 h 3735712"/>
                  <a:gd name="connsiteX7-15" fmla="*/ 18840 w 2207027"/>
                  <a:gd name="connsiteY7-16" fmla="*/ 3566871 h 3735712"/>
                  <a:gd name="connsiteX8-17" fmla="*/ 0 w 2207027"/>
                  <a:gd name="connsiteY8-18" fmla="*/ 1779912 h 3735712"/>
                  <a:gd name="connsiteX9" fmla="*/ 18840 w 2207027"/>
                  <a:gd name="connsiteY9" fmla="*/ 168841 h 3735712"/>
                  <a:gd name="connsiteX0-19" fmla="*/ 18840 w 2209800"/>
                  <a:gd name="connsiteY0-20" fmla="*/ 168841 h 3735712"/>
                  <a:gd name="connsiteX1-21" fmla="*/ 187681 w 2209800"/>
                  <a:gd name="connsiteY1-22" fmla="*/ 0 h 3735712"/>
                  <a:gd name="connsiteX2-23" fmla="*/ 2038186 w 2209800"/>
                  <a:gd name="connsiteY2-24" fmla="*/ 0 h 3735712"/>
                  <a:gd name="connsiteX3-25" fmla="*/ 2207027 w 2209800"/>
                  <a:gd name="connsiteY3-26" fmla="*/ 168841 h 3735712"/>
                  <a:gd name="connsiteX4-27" fmla="*/ 2209800 w 2209800"/>
                  <a:gd name="connsiteY4-28" fmla="*/ 1792612 h 3735712"/>
                  <a:gd name="connsiteX5-29" fmla="*/ 2207027 w 2209800"/>
                  <a:gd name="connsiteY5-30" fmla="*/ 3566871 h 3735712"/>
                  <a:gd name="connsiteX6-31" fmla="*/ 2038186 w 2209800"/>
                  <a:gd name="connsiteY6-32" fmla="*/ 3735712 h 3735712"/>
                  <a:gd name="connsiteX7-33" fmla="*/ 187681 w 2209800"/>
                  <a:gd name="connsiteY7-34" fmla="*/ 3735712 h 3735712"/>
                  <a:gd name="connsiteX8-35" fmla="*/ 18840 w 2209800"/>
                  <a:gd name="connsiteY8-36" fmla="*/ 3566871 h 3735712"/>
                  <a:gd name="connsiteX9-37" fmla="*/ 0 w 2209800"/>
                  <a:gd name="connsiteY9-38" fmla="*/ 1779912 h 3735712"/>
                  <a:gd name="connsiteX10" fmla="*/ 18840 w 2209800"/>
                  <a:gd name="connsiteY10" fmla="*/ 168841 h 3735712"/>
                  <a:gd name="connsiteX0-39" fmla="*/ 18840 w 2239965"/>
                  <a:gd name="connsiteY0-40" fmla="*/ 168841 h 3735712"/>
                  <a:gd name="connsiteX1-41" fmla="*/ 187681 w 2239965"/>
                  <a:gd name="connsiteY1-42" fmla="*/ 0 h 3735712"/>
                  <a:gd name="connsiteX2-43" fmla="*/ 2038186 w 2239965"/>
                  <a:gd name="connsiteY2-44" fmla="*/ 0 h 3735712"/>
                  <a:gd name="connsiteX3-45" fmla="*/ 2207027 w 2239965"/>
                  <a:gd name="connsiteY3-46" fmla="*/ 168841 h 3735712"/>
                  <a:gd name="connsiteX4-47" fmla="*/ 2209800 w 2239965"/>
                  <a:gd name="connsiteY4-48" fmla="*/ 1792612 h 3735712"/>
                  <a:gd name="connsiteX5-49" fmla="*/ 2038186 w 2239965"/>
                  <a:gd name="connsiteY5-50" fmla="*/ 3735712 h 3735712"/>
                  <a:gd name="connsiteX6-51" fmla="*/ 187681 w 2239965"/>
                  <a:gd name="connsiteY6-52" fmla="*/ 3735712 h 3735712"/>
                  <a:gd name="connsiteX7-53" fmla="*/ 18840 w 2239965"/>
                  <a:gd name="connsiteY7-54" fmla="*/ 3566871 h 3735712"/>
                  <a:gd name="connsiteX8-55" fmla="*/ 0 w 2239965"/>
                  <a:gd name="connsiteY8-56" fmla="*/ 1779912 h 3735712"/>
                  <a:gd name="connsiteX9-57" fmla="*/ 18840 w 2239965"/>
                  <a:gd name="connsiteY9-58" fmla="*/ 168841 h 3735712"/>
                  <a:gd name="connsiteX0-59" fmla="*/ 18840 w 2209800"/>
                  <a:gd name="connsiteY0-60" fmla="*/ 168841 h 3735712"/>
                  <a:gd name="connsiteX1-61" fmla="*/ 187681 w 2209800"/>
                  <a:gd name="connsiteY1-62" fmla="*/ 0 h 3735712"/>
                  <a:gd name="connsiteX2-63" fmla="*/ 2038186 w 2209800"/>
                  <a:gd name="connsiteY2-64" fmla="*/ 0 h 3735712"/>
                  <a:gd name="connsiteX3-65" fmla="*/ 2207027 w 2209800"/>
                  <a:gd name="connsiteY3-66" fmla="*/ 168841 h 3735712"/>
                  <a:gd name="connsiteX4-67" fmla="*/ 2209800 w 2209800"/>
                  <a:gd name="connsiteY4-68" fmla="*/ 1792612 h 3735712"/>
                  <a:gd name="connsiteX5-69" fmla="*/ 187681 w 2209800"/>
                  <a:gd name="connsiteY5-70" fmla="*/ 3735712 h 3735712"/>
                  <a:gd name="connsiteX6-71" fmla="*/ 18840 w 2209800"/>
                  <a:gd name="connsiteY6-72" fmla="*/ 3566871 h 3735712"/>
                  <a:gd name="connsiteX7-73" fmla="*/ 0 w 2209800"/>
                  <a:gd name="connsiteY7-74" fmla="*/ 1779912 h 3735712"/>
                  <a:gd name="connsiteX8-75" fmla="*/ 18840 w 2209800"/>
                  <a:gd name="connsiteY8-76" fmla="*/ 168841 h 3735712"/>
                  <a:gd name="connsiteX0-77" fmla="*/ 18840 w 2209800"/>
                  <a:gd name="connsiteY0-78" fmla="*/ 168841 h 3566873"/>
                  <a:gd name="connsiteX1-79" fmla="*/ 187681 w 2209800"/>
                  <a:gd name="connsiteY1-80" fmla="*/ 0 h 3566873"/>
                  <a:gd name="connsiteX2-81" fmla="*/ 2038186 w 2209800"/>
                  <a:gd name="connsiteY2-82" fmla="*/ 0 h 3566873"/>
                  <a:gd name="connsiteX3-83" fmla="*/ 2207027 w 2209800"/>
                  <a:gd name="connsiteY3-84" fmla="*/ 168841 h 3566873"/>
                  <a:gd name="connsiteX4-85" fmla="*/ 2209800 w 2209800"/>
                  <a:gd name="connsiteY4-86" fmla="*/ 1792612 h 3566873"/>
                  <a:gd name="connsiteX5-87" fmla="*/ 18840 w 2209800"/>
                  <a:gd name="connsiteY5-88" fmla="*/ 3566871 h 3566873"/>
                  <a:gd name="connsiteX6-89" fmla="*/ 0 w 2209800"/>
                  <a:gd name="connsiteY6-90" fmla="*/ 1779912 h 3566873"/>
                  <a:gd name="connsiteX7-91" fmla="*/ 18840 w 2209800"/>
                  <a:gd name="connsiteY7-92" fmla="*/ 168841 h 3566873"/>
                  <a:gd name="connsiteX0-93" fmla="*/ 18840 w 2209800"/>
                  <a:gd name="connsiteY0-94" fmla="*/ 168841 h 1988533"/>
                  <a:gd name="connsiteX1-95" fmla="*/ 187681 w 2209800"/>
                  <a:gd name="connsiteY1-96" fmla="*/ 0 h 1988533"/>
                  <a:gd name="connsiteX2-97" fmla="*/ 2038186 w 2209800"/>
                  <a:gd name="connsiteY2-98" fmla="*/ 0 h 1988533"/>
                  <a:gd name="connsiteX3-99" fmla="*/ 2207027 w 2209800"/>
                  <a:gd name="connsiteY3-100" fmla="*/ 168841 h 1988533"/>
                  <a:gd name="connsiteX4-101" fmla="*/ 2209800 w 2209800"/>
                  <a:gd name="connsiteY4-102" fmla="*/ 1792612 h 1988533"/>
                  <a:gd name="connsiteX5-103" fmla="*/ 0 w 2209800"/>
                  <a:gd name="connsiteY5-104" fmla="*/ 1779912 h 1988533"/>
                  <a:gd name="connsiteX6-105" fmla="*/ 18840 w 2209800"/>
                  <a:gd name="connsiteY6-106" fmla="*/ 168841 h 1988533"/>
                  <a:gd name="connsiteX0-107" fmla="*/ 18851 w 2209811"/>
                  <a:gd name="connsiteY0-108" fmla="*/ 168841 h 2060641"/>
                  <a:gd name="connsiteX1-109" fmla="*/ 187692 w 2209811"/>
                  <a:gd name="connsiteY1-110" fmla="*/ 0 h 2060641"/>
                  <a:gd name="connsiteX2-111" fmla="*/ 2038197 w 2209811"/>
                  <a:gd name="connsiteY2-112" fmla="*/ 0 h 2060641"/>
                  <a:gd name="connsiteX3-113" fmla="*/ 2207038 w 2209811"/>
                  <a:gd name="connsiteY3-114" fmla="*/ 168841 h 2060641"/>
                  <a:gd name="connsiteX4-115" fmla="*/ 2209811 w 2209811"/>
                  <a:gd name="connsiteY4-116" fmla="*/ 1792612 h 2060641"/>
                  <a:gd name="connsiteX5-117" fmla="*/ 11 w 2209811"/>
                  <a:gd name="connsiteY5-118" fmla="*/ 1779912 h 2060641"/>
                  <a:gd name="connsiteX6-119" fmla="*/ 18851 w 2209811"/>
                  <a:gd name="connsiteY6-120" fmla="*/ 168841 h 2060641"/>
                  <a:gd name="connsiteX0-121" fmla="*/ 18840 w 2209800"/>
                  <a:gd name="connsiteY0-122" fmla="*/ 168841 h 1908170"/>
                  <a:gd name="connsiteX1-123" fmla="*/ 187681 w 2209800"/>
                  <a:gd name="connsiteY1-124" fmla="*/ 0 h 1908170"/>
                  <a:gd name="connsiteX2-125" fmla="*/ 2038186 w 2209800"/>
                  <a:gd name="connsiteY2-126" fmla="*/ 0 h 1908170"/>
                  <a:gd name="connsiteX3-127" fmla="*/ 2207027 w 2209800"/>
                  <a:gd name="connsiteY3-128" fmla="*/ 168841 h 1908170"/>
                  <a:gd name="connsiteX4-129" fmla="*/ 2209800 w 2209800"/>
                  <a:gd name="connsiteY4-130" fmla="*/ 1792612 h 1908170"/>
                  <a:gd name="connsiteX5-131" fmla="*/ 0 w 2209800"/>
                  <a:gd name="connsiteY5-132" fmla="*/ 1779912 h 1908170"/>
                  <a:gd name="connsiteX6-133" fmla="*/ 18840 w 2209800"/>
                  <a:gd name="connsiteY6-134" fmla="*/ 168841 h 1908170"/>
                  <a:gd name="connsiteX0-135" fmla="*/ 18840 w 2209800"/>
                  <a:gd name="connsiteY0-136" fmla="*/ 168841 h 1792612"/>
                  <a:gd name="connsiteX1-137" fmla="*/ 187681 w 2209800"/>
                  <a:gd name="connsiteY1-138" fmla="*/ 0 h 1792612"/>
                  <a:gd name="connsiteX2-139" fmla="*/ 2038186 w 2209800"/>
                  <a:gd name="connsiteY2-140" fmla="*/ 0 h 1792612"/>
                  <a:gd name="connsiteX3-141" fmla="*/ 2207027 w 2209800"/>
                  <a:gd name="connsiteY3-142" fmla="*/ 168841 h 1792612"/>
                  <a:gd name="connsiteX4-143" fmla="*/ 2209800 w 2209800"/>
                  <a:gd name="connsiteY4-144" fmla="*/ 1792612 h 1792612"/>
                  <a:gd name="connsiteX5-145" fmla="*/ 0 w 2209800"/>
                  <a:gd name="connsiteY5-146" fmla="*/ 1779912 h 1792612"/>
                  <a:gd name="connsiteX6-147" fmla="*/ 18840 w 2209800"/>
                  <a:gd name="connsiteY6-148" fmla="*/ 168841 h 1792612"/>
                  <a:gd name="connsiteX0-149" fmla="*/ 18840 w 2209800"/>
                  <a:gd name="connsiteY0-150" fmla="*/ 168841 h 1792612"/>
                  <a:gd name="connsiteX1-151" fmla="*/ 187681 w 2209800"/>
                  <a:gd name="connsiteY1-152" fmla="*/ 0 h 1792612"/>
                  <a:gd name="connsiteX2-153" fmla="*/ 2038186 w 2209800"/>
                  <a:gd name="connsiteY2-154" fmla="*/ 0 h 1792612"/>
                  <a:gd name="connsiteX3-155" fmla="*/ 2207027 w 2209800"/>
                  <a:gd name="connsiteY3-156" fmla="*/ 168841 h 1792612"/>
                  <a:gd name="connsiteX4-157" fmla="*/ 2209800 w 2209800"/>
                  <a:gd name="connsiteY4-158" fmla="*/ 1792612 h 1792612"/>
                  <a:gd name="connsiteX5-159" fmla="*/ 0 w 2209800"/>
                  <a:gd name="connsiteY5-160" fmla="*/ 1779912 h 1792612"/>
                  <a:gd name="connsiteX6-161" fmla="*/ 18840 w 2209800"/>
                  <a:gd name="connsiteY6-162" fmla="*/ 168841 h 1792612"/>
                  <a:gd name="connsiteX0-163" fmla="*/ 18840 w 2207063"/>
                  <a:gd name="connsiteY0-164" fmla="*/ 168841 h 3479657"/>
                  <a:gd name="connsiteX1-165" fmla="*/ 187681 w 2207063"/>
                  <a:gd name="connsiteY1-166" fmla="*/ 0 h 3479657"/>
                  <a:gd name="connsiteX2-167" fmla="*/ 2038186 w 2207063"/>
                  <a:gd name="connsiteY2-168" fmla="*/ 0 h 3479657"/>
                  <a:gd name="connsiteX3-169" fmla="*/ 2207027 w 2207063"/>
                  <a:gd name="connsiteY3-170" fmla="*/ 168841 h 3479657"/>
                  <a:gd name="connsiteX4-171" fmla="*/ 2191913 w 2207063"/>
                  <a:gd name="connsiteY4-172" fmla="*/ 3479657 h 3479657"/>
                  <a:gd name="connsiteX5-173" fmla="*/ 0 w 2207063"/>
                  <a:gd name="connsiteY5-174" fmla="*/ 1779912 h 3479657"/>
                  <a:gd name="connsiteX6-175" fmla="*/ 18840 w 2207063"/>
                  <a:gd name="connsiteY6-176" fmla="*/ 168841 h 3479657"/>
                  <a:gd name="connsiteX0-177" fmla="*/ 9896 w 2198119"/>
                  <a:gd name="connsiteY0-178" fmla="*/ 168841 h 3479657"/>
                  <a:gd name="connsiteX1-179" fmla="*/ 178737 w 2198119"/>
                  <a:gd name="connsiteY1-180" fmla="*/ 0 h 3479657"/>
                  <a:gd name="connsiteX2-181" fmla="*/ 2029242 w 2198119"/>
                  <a:gd name="connsiteY2-182" fmla="*/ 0 h 3479657"/>
                  <a:gd name="connsiteX3-183" fmla="*/ 2198083 w 2198119"/>
                  <a:gd name="connsiteY3-184" fmla="*/ 168841 h 3479657"/>
                  <a:gd name="connsiteX4-185" fmla="*/ 2182969 w 2198119"/>
                  <a:gd name="connsiteY4-186" fmla="*/ 3479657 h 3479657"/>
                  <a:gd name="connsiteX5-187" fmla="*/ 0 w 2198119"/>
                  <a:gd name="connsiteY5-188" fmla="*/ 1103240 h 3479657"/>
                  <a:gd name="connsiteX6-189" fmla="*/ 9896 w 2198119"/>
                  <a:gd name="connsiteY6-190" fmla="*/ 168841 h 347965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198119" h="3479657">
                    <a:moveTo>
                      <a:pt x="9896" y="168841"/>
                    </a:moveTo>
                    <a:cubicBezTo>
                      <a:pt x="9896" y="75593"/>
                      <a:pt x="85489" y="0"/>
                      <a:pt x="178737" y="0"/>
                    </a:cubicBezTo>
                    <a:lnTo>
                      <a:pt x="2029242" y="0"/>
                    </a:lnTo>
                    <a:cubicBezTo>
                      <a:pt x="2122490" y="0"/>
                      <a:pt x="2198083" y="75593"/>
                      <a:pt x="2198083" y="168841"/>
                    </a:cubicBezTo>
                    <a:cubicBezTo>
                      <a:pt x="2199007" y="710098"/>
                      <a:pt x="2182045" y="2938400"/>
                      <a:pt x="2182969" y="3479657"/>
                    </a:cubicBezTo>
                    <a:cubicBezTo>
                      <a:pt x="1764331" y="3468769"/>
                      <a:pt x="909085" y="1113221"/>
                      <a:pt x="0" y="1103240"/>
                    </a:cubicBezTo>
                    <a:lnTo>
                      <a:pt x="9896" y="168841"/>
                    </a:lnTo>
                    <a:close/>
                  </a:path>
                </a:pathLst>
              </a:custGeom>
              <a:solidFill>
                <a:schemeClr val="bg1">
                  <a:alpha val="30000"/>
                </a:schemeClr>
              </a:solidFill>
              <a:ln w="73025"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1600" b="0" i="0" u="none" strike="noStrike" kern="0" cap="none" spc="0" normalizeH="0" baseline="0" noProof="0" dirty="0">
                  <a:ln>
                    <a:noFill/>
                  </a:ln>
                  <a:solidFill>
                    <a:sysClr val="window" lastClr="FFFFFF"/>
                  </a:solidFill>
                  <a:effectLst/>
                  <a:uLnTx/>
                  <a:uFillTx/>
                  <a:latin typeface="Malgun Gothic" panose="020B0503020000020004" charset="-127"/>
                  <a:ea typeface="Malgun Gothic" panose="020B0503020000020004" charset="-127"/>
                  <a:cs typeface="+mn-cs"/>
                </a:endParaRPr>
              </a:p>
            </p:txBody>
          </p:sp>
          <p:sp>
            <p:nvSpPr>
              <p:cNvPr id="178" name="모서리가 둥근 직사각형 177"/>
              <p:cNvSpPr/>
              <p:nvPr/>
            </p:nvSpPr>
            <p:spPr>
              <a:xfrm>
                <a:off x="-3082527" y="2891038"/>
                <a:ext cx="2015205" cy="3557820"/>
              </a:xfrm>
              <a:prstGeom prst="roundRect">
                <a:avLst>
                  <a:gd name="adj" fmla="val 7716"/>
                </a:avLst>
              </a:prstGeom>
              <a:solidFill>
                <a:schemeClr val="bg1"/>
              </a:solidFill>
              <a:ln w="73025" cap="flat" cmpd="sng" algn="ctr">
                <a:noFill/>
                <a:prstDash val="solid"/>
              </a:ln>
              <a:effectLst>
                <a:outerShdw blurRad="50800" sx="101000" sy="101000" algn="ctr" rotWithShape="0">
                  <a:prstClr val="black">
                    <a:alpha val="41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1600" b="0" i="0" u="none" strike="noStrike" kern="0" cap="none" spc="0" normalizeH="0" baseline="0" noProof="0" dirty="0">
                  <a:ln>
                    <a:noFill/>
                  </a:ln>
                  <a:solidFill>
                    <a:sysClr val="window" lastClr="FFFFFF"/>
                  </a:solidFill>
                  <a:effectLst/>
                  <a:uLnTx/>
                  <a:uFillTx/>
                  <a:latin typeface="Malgun Gothic" panose="020B0503020000020004" charset="-127"/>
                  <a:ea typeface="Malgun Gothic" panose="020B0503020000020004" charset="-127"/>
                  <a:cs typeface="+mn-cs"/>
                </a:endParaRPr>
              </a:p>
            </p:txBody>
          </p:sp>
        </p:grpSp>
        <p:grpSp>
          <p:nvGrpSpPr>
            <p:cNvPr id="59427" name="그룹 38"/>
            <p:cNvGrpSpPr/>
            <p:nvPr/>
          </p:nvGrpSpPr>
          <p:grpSpPr>
            <a:xfrm>
              <a:off x="3394577" y="2039134"/>
              <a:ext cx="1745773" cy="581924"/>
              <a:chOff x="-3852936" y="1581035"/>
              <a:chExt cx="1928826" cy="642942"/>
            </a:xfrm>
          </p:grpSpPr>
          <p:sp>
            <p:nvSpPr>
              <p:cNvPr id="180" name="모서리가 둥근 직사각형 4"/>
              <p:cNvSpPr/>
              <p:nvPr/>
            </p:nvSpPr>
            <p:spPr>
              <a:xfrm>
                <a:off x="-3852936" y="1580291"/>
                <a:ext cx="1929562" cy="643554"/>
              </a:xfrm>
              <a:prstGeom prst="roundRect">
                <a:avLst/>
              </a:prstGeom>
              <a:solidFill>
                <a:srgbClr val="0365A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81" name="모서리가 둥근 직사각형 6"/>
              <p:cNvSpPr/>
              <p:nvPr/>
            </p:nvSpPr>
            <p:spPr>
              <a:xfrm>
                <a:off x="-3666565" y="1592407"/>
                <a:ext cx="1476164" cy="45719"/>
              </a:xfrm>
              <a:prstGeom prst="ellipse">
                <a:avLst/>
              </a:prstGeom>
              <a:gradFill flip="none" rotWithShape="1">
                <a:gsLst>
                  <a:gs pos="0">
                    <a:sysClr val="window" lastClr="FFFFFF">
                      <a:lumMod val="0"/>
                      <a:lumOff val="100000"/>
                    </a:sysClr>
                  </a:gs>
                  <a:gs pos="94000">
                    <a:sysClr val="window" lastClr="FFFFFF">
                      <a:alpha val="0"/>
                    </a:sysClr>
                  </a:gs>
                </a:gsLst>
                <a:path path="shape">
                  <a:fillToRect l="50000" t="50000" r="50000" b="50000"/>
                </a:path>
                <a:tileRect/>
              </a:gra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1600" b="0" i="0" u="none" strike="noStrike" kern="0" cap="none" spc="0" normalizeH="0" baseline="0" noProof="0">
                  <a:ln>
                    <a:noFill/>
                  </a:ln>
                  <a:solidFill>
                    <a:sysClr val="window" lastClr="FFFFFF"/>
                  </a:solidFill>
                  <a:effectLst/>
                  <a:uLnTx/>
                  <a:uFillTx/>
                  <a:latin typeface="Malgun Gothic" panose="020B0503020000020004" charset="-127"/>
                  <a:ea typeface="Malgun Gothic" panose="020B0503020000020004" charset="-127"/>
                  <a:cs typeface="+mn-cs"/>
                </a:endParaRPr>
              </a:p>
            </p:txBody>
          </p:sp>
        </p:grpSp>
        <p:grpSp>
          <p:nvGrpSpPr>
            <p:cNvPr id="10" name="그룹 97"/>
            <p:cNvGrpSpPr/>
            <p:nvPr/>
          </p:nvGrpSpPr>
          <p:grpSpPr>
            <a:xfrm>
              <a:off x="5225955" y="2230990"/>
              <a:ext cx="249984" cy="187488"/>
              <a:chOff x="2643174" y="2000240"/>
              <a:chExt cx="285752" cy="214314"/>
            </a:xfrm>
            <a:solidFill>
              <a:srgbClr val="0C92A4"/>
            </a:solidFill>
          </p:grpSpPr>
          <p:sp>
            <p:nvSpPr>
              <p:cNvPr id="183" name="갈매기형 수장 28"/>
              <p:cNvSpPr/>
              <p:nvPr/>
            </p:nvSpPr>
            <p:spPr>
              <a:xfrm>
                <a:off x="2643174" y="2000240"/>
                <a:ext cx="142876" cy="214314"/>
              </a:xfrm>
              <a:prstGeom prst="chevron">
                <a:avLst/>
              </a:prstGeom>
              <a:solidFill>
                <a:srgbClr val="0365A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84" name="갈매기형 수장 29"/>
              <p:cNvSpPr/>
              <p:nvPr/>
            </p:nvSpPr>
            <p:spPr>
              <a:xfrm>
                <a:off x="2786050" y="2000240"/>
                <a:ext cx="142876" cy="214314"/>
              </a:xfrm>
              <a:prstGeom prst="chevron">
                <a:avLst/>
              </a:prstGeom>
              <a:solidFill>
                <a:srgbClr val="0365A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59429" name="그룹 75"/>
            <p:cNvGrpSpPr/>
            <p:nvPr/>
          </p:nvGrpSpPr>
          <p:grpSpPr>
            <a:xfrm>
              <a:off x="3600841" y="2155007"/>
              <a:ext cx="1324570" cy="366576"/>
              <a:chOff x="9319471" y="2756257"/>
              <a:chExt cx="1324570" cy="366576"/>
            </a:xfrm>
          </p:grpSpPr>
          <p:sp>
            <p:nvSpPr>
              <p:cNvPr id="187" name="TextBox 186"/>
              <p:cNvSpPr txBox="1"/>
              <p:nvPr/>
            </p:nvSpPr>
            <p:spPr>
              <a:xfrm>
                <a:off x="9648253" y="2785726"/>
                <a:ext cx="995788" cy="337107"/>
              </a:xfrm>
              <a:prstGeom prst="rect">
                <a:avLst/>
              </a:prstGeom>
              <a:noFill/>
            </p:spPr>
            <p:txBody>
              <a:bodyPr wrap="none">
                <a:spAutoFit/>
              </a:bodyPr>
              <a:lstStyle/>
              <a:p>
                <a:pPr marR="0" defTabSz="914400" eaLnBrk="1" fontAlgn="auto" hangingPunct="1">
                  <a:spcBef>
                    <a:spcPts val="0"/>
                  </a:spcBef>
                  <a:spcAft>
                    <a:spcPts val="0"/>
                  </a:spcAft>
                  <a:buClrTx/>
                  <a:buSzTx/>
                  <a:buFontTx/>
                  <a:defRPr/>
                </a:pPr>
                <a:r>
                  <a:rPr kumimoji="0" lang="zh-CN" altLang="ko-KR" sz="1600" b="1" kern="0" cap="none" spc="0" normalizeH="0" baseline="0" noProof="0" dirty="0">
                    <a:solidFill>
                      <a:sysClr val="window" lastClr="FFFFFF"/>
                    </a:solidFill>
                    <a:latin typeface="微软雅黑" panose="020B0503020204020204" charset="-122"/>
                    <a:ea typeface="微软雅黑" panose="020B0503020204020204" charset="-122"/>
                    <a:cs typeface="Arial" panose="020B0604020202020204" pitchFamily="34" charset="0"/>
                  </a:rPr>
                  <a:t>分类情况</a:t>
                </a:r>
                <a:endParaRPr kumimoji="0" lang="zh-CN" altLang="ko-KR" sz="1600" b="1" kern="0" cap="none" spc="0" normalizeH="0" baseline="0" noProof="0" dirty="0">
                  <a:solidFill>
                    <a:sysClr val="window" lastClr="FFFFFF"/>
                  </a:solidFill>
                  <a:latin typeface="微软雅黑" panose="020B0503020204020204" charset="-122"/>
                  <a:ea typeface="微软雅黑" panose="020B0503020204020204" charset="-122"/>
                  <a:cs typeface="Arial" panose="020B0604020202020204" pitchFamily="34" charset="0"/>
                </a:endParaRPr>
              </a:p>
            </p:txBody>
          </p:sp>
          <p:pic>
            <p:nvPicPr>
              <p:cNvPr id="59432" name="그림 187" descr="ic002.png"/>
              <p:cNvPicPr>
                <a:picLocks noChangeAspect="1"/>
              </p:cNvPicPr>
              <p:nvPr/>
            </p:nvPicPr>
            <p:blipFill>
              <a:blip r:embed="rId3"/>
              <a:stretch>
                <a:fillRect/>
              </a:stretch>
            </p:blipFill>
            <p:spPr>
              <a:xfrm>
                <a:off x="9319471" y="2756257"/>
                <a:ext cx="325328" cy="325328"/>
              </a:xfrm>
              <a:prstGeom prst="rect">
                <a:avLst/>
              </a:prstGeom>
              <a:noFill/>
              <a:ln w="9525">
                <a:noFill/>
              </a:ln>
            </p:spPr>
          </p:pic>
        </p:grpSp>
      </p:grpSp>
      <p:grpSp>
        <p:nvGrpSpPr>
          <p:cNvPr id="12" name="그룹 56"/>
          <p:cNvGrpSpPr/>
          <p:nvPr/>
        </p:nvGrpSpPr>
        <p:grpSpPr>
          <a:xfrm>
            <a:off x="5829300" y="1771650"/>
            <a:ext cx="2239963" cy="3300413"/>
            <a:chOff x="5829186" y="1771822"/>
            <a:chExt cx="2240206" cy="3299645"/>
          </a:xfrm>
        </p:grpSpPr>
        <p:grpSp>
          <p:nvGrpSpPr>
            <p:cNvPr id="59412" name="그룹 50"/>
            <p:cNvGrpSpPr/>
            <p:nvPr/>
          </p:nvGrpSpPr>
          <p:grpSpPr>
            <a:xfrm>
              <a:off x="5932375" y="1771822"/>
              <a:ext cx="2137017" cy="3299645"/>
              <a:chOff x="-3170723" y="2804788"/>
              <a:chExt cx="2198119" cy="3735712"/>
            </a:xfrm>
          </p:grpSpPr>
          <p:sp>
            <p:nvSpPr>
              <p:cNvPr id="190" name="모서리가 둥근 직사각형 189"/>
              <p:cNvSpPr/>
              <p:nvPr/>
            </p:nvSpPr>
            <p:spPr>
              <a:xfrm>
                <a:off x="-3169080" y="2804788"/>
                <a:ext cx="2188310" cy="3735712"/>
              </a:xfrm>
              <a:prstGeom prst="roundRect">
                <a:avLst>
                  <a:gd name="adj" fmla="val 7716"/>
                </a:avLst>
              </a:prstGeom>
              <a:solidFill>
                <a:srgbClr val="0481CE"/>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91" name="모서리가 둥근 직사각형 78"/>
              <p:cNvSpPr/>
              <p:nvPr/>
            </p:nvSpPr>
            <p:spPr>
              <a:xfrm>
                <a:off x="-3170713" y="2804788"/>
                <a:ext cx="2198109" cy="3480555"/>
              </a:xfrm>
              <a:custGeom>
                <a:avLst/>
                <a:gdLst>
                  <a:gd name="connsiteX0" fmla="*/ 0 w 2188187"/>
                  <a:gd name="connsiteY0" fmla="*/ 168841 h 3735712"/>
                  <a:gd name="connsiteX1" fmla="*/ 168841 w 2188187"/>
                  <a:gd name="connsiteY1" fmla="*/ 0 h 3735712"/>
                  <a:gd name="connsiteX2" fmla="*/ 2019346 w 2188187"/>
                  <a:gd name="connsiteY2" fmla="*/ 0 h 3735712"/>
                  <a:gd name="connsiteX3" fmla="*/ 2188187 w 2188187"/>
                  <a:gd name="connsiteY3" fmla="*/ 168841 h 3735712"/>
                  <a:gd name="connsiteX4" fmla="*/ 2188187 w 2188187"/>
                  <a:gd name="connsiteY4" fmla="*/ 3566871 h 3735712"/>
                  <a:gd name="connsiteX5" fmla="*/ 2019346 w 2188187"/>
                  <a:gd name="connsiteY5" fmla="*/ 3735712 h 3735712"/>
                  <a:gd name="connsiteX6" fmla="*/ 168841 w 2188187"/>
                  <a:gd name="connsiteY6" fmla="*/ 3735712 h 3735712"/>
                  <a:gd name="connsiteX7" fmla="*/ 0 w 2188187"/>
                  <a:gd name="connsiteY7" fmla="*/ 3566871 h 3735712"/>
                  <a:gd name="connsiteX8" fmla="*/ 0 w 2188187"/>
                  <a:gd name="connsiteY8" fmla="*/ 168841 h 3735712"/>
                  <a:gd name="connsiteX0-1" fmla="*/ 18840 w 2207027"/>
                  <a:gd name="connsiteY0-2" fmla="*/ 168841 h 3735712"/>
                  <a:gd name="connsiteX1-3" fmla="*/ 187681 w 2207027"/>
                  <a:gd name="connsiteY1-4" fmla="*/ 0 h 3735712"/>
                  <a:gd name="connsiteX2-5" fmla="*/ 2038186 w 2207027"/>
                  <a:gd name="connsiteY2-6" fmla="*/ 0 h 3735712"/>
                  <a:gd name="connsiteX3-7" fmla="*/ 2207027 w 2207027"/>
                  <a:gd name="connsiteY3-8" fmla="*/ 168841 h 3735712"/>
                  <a:gd name="connsiteX4-9" fmla="*/ 2207027 w 2207027"/>
                  <a:gd name="connsiteY4-10" fmla="*/ 3566871 h 3735712"/>
                  <a:gd name="connsiteX5-11" fmla="*/ 2038186 w 2207027"/>
                  <a:gd name="connsiteY5-12" fmla="*/ 3735712 h 3735712"/>
                  <a:gd name="connsiteX6-13" fmla="*/ 187681 w 2207027"/>
                  <a:gd name="connsiteY6-14" fmla="*/ 3735712 h 3735712"/>
                  <a:gd name="connsiteX7-15" fmla="*/ 18840 w 2207027"/>
                  <a:gd name="connsiteY7-16" fmla="*/ 3566871 h 3735712"/>
                  <a:gd name="connsiteX8-17" fmla="*/ 0 w 2207027"/>
                  <a:gd name="connsiteY8-18" fmla="*/ 1779912 h 3735712"/>
                  <a:gd name="connsiteX9" fmla="*/ 18840 w 2207027"/>
                  <a:gd name="connsiteY9" fmla="*/ 168841 h 3735712"/>
                  <a:gd name="connsiteX0-19" fmla="*/ 18840 w 2209800"/>
                  <a:gd name="connsiteY0-20" fmla="*/ 168841 h 3735712"/>
                  <a:gd name="connsiteX1-21" fmla="*/ 187681 w 2209800"/>
                  <a:gd name="connsiteY1-22" fmla="*/ 0 h 3735712"/>
                  <a:gd name="connsiteX2-23" fmla="*/ 2038186 w 2209800"/>
                  <a:gd name="connsiteY2-24" fmla="*/ 0 h 3735712"/>
                  <a:gd name="connsiteX3-25" fmla="*/ 2207027 w 2209800"/>
                  <a:gd name="connsiteY3-26" fmla="*/ 168841 h 3735712"/>
                  <a:gd name="connsiteX4-27" fmla="*/ 2209800 w 2209800"/>
                  <a:gd name="connsiteY4-28" fmla="*/ 1792612 h 3735712"/>
                  <a:gd name="connsiteX5-29" fmla="*/ 2207027 w 2209800"/>
                  <a:gd name="connsiteY5-30" fmla="*/ 3566871 h 3735712"/>
                  <a:gd name="connsiteX6-31" fmla="*/ 2038186 w 2209800"/>
                  <a:gd name="connsiteY6-32" fmla="*/ 3735712 h 3735712"/>
                  <a:gd name="connsiteX7-33" fmla="*/ 187681 w 2209800"/>
                  <a:gd name="connsiteY7-34" fmla="*/ 3735712 h 3735712"/>
                  <a:gd name="connsiteX8-35" fmla="*/ 18840 w 2209800"/>
                  <a:gd name="connsiteY8-36" fmla="*/ 3566871 h 3735712"/>
                  <a:gd name="connsiteX9-37" fmla="*/ 0 w 2209800"/>
                  <a:gd name="connsiteY9-38" fmla="*/ 1779912 h 3735712"/>
                  <a:gd name="connsiteX10" fmla="*/ 18840 w 2209800"/>
                  <a:gd name="connsiteY10" fmla="*/ 168841 h 3735712"/>
                  <a:gd name="connsiteX0-39" fmla="*/ 18840 w 2239965"/>
                  <a:gd name="connsiteY0-40" fmla="*/ 168841 h 3735712"/>
                  <a:gd name="connsiteX1-41" fmla="*/ 187681 w 2239965"/>
                  <a:gd name="connsiteY1-42" fmla="*/ 0 h 3735712"/>
                  <a:gd name="connsiteX2-43" fmla="*/ 2038186 w 2239965"/>
                  <a:gd name="connsiteY2-44" fmla="*/ 0 h 3735712"/>
                  <a:gd name="connsiteX3-45" fmla="*/ 2207027 w 2239965"/>
                  <a:gd name="connsiteY3-46" fmla="*/ 168841 h 3735712"/>
                  <a:gd name="connsiteX4-47" fmla="*/ 2209800 w 2239965"/>
                  <a:gd name="connsiteY4-48" fmla="*/ 1792612 h 3735712"/>
                  <a:gd name="connsiteX5-49" fmla="*/ 2038186 w 2239965"/>
                  <a:gd name="connsiteY5-50" fmla="*/ 3735712 h 3735712"/>
                  <a:gd name="connsiteX6-51" fmla="*/ 187681 w 2239965"/>
                  <a:gd name="connsiteY6-52" fmla="*/ 3735712 h 3735712"/>
                  <a:gd name="connsiteX7-53" fmla="*/ 18840 w 2239965"/>
                  <a:gd name="connsiteY7-54" fmla="*/ 3566871 h 3735712"/>
                  <a:gd name="connsiteX8-55" fmla="*/ 0 w 2239965"/>
                  <a:gd name="connsiteY8-56" fmla="*/ 1779912 h 3735712"/>
                  <a:gd name="connsiteX9-57" fmla="*/ 18840 w 2239965"/>
                  <a:gd name="connsiteY9-58" fmla="*/ 168841 h 3735712"/>
                  <a:gd name="connsiteX0-59" fmla="*/ 18840 w 2209800"/>
                  <a:gd name="connsiteY0-60" fmla="*/ 168841 h 3735712"/>
                  <a:gd name="connsiteX1-61" fmla="*/ 187681 w 2209800"/>
                  <a:gd name="connsiteY1-62" fmla="*/ 0 h 3735712"/>
                  <a:gd name="connsiteX2-63" fmla="*/ 2038186 w 2209800"/>
                  <a:gd name="connsiteY2-64" fmla="*/ 0 h 3735712"/>
                  <a:gd name="connsiteX3-65" fmla="*/ 2207027 w 2209800"/>
                  <a:gd name="connsiteY3-66" fmla="*/ 168841 h 3735712"/>
                  <a:gd name="connsiteX4-67" fmla="*/ 2209800 w 2209800"/>
                  <a:gd name="connsiteY4-68" fmla="*/ 1792612 h 3735712"/>
                  <a:gd name="connsiteX5-69" fmla="*/ 187681 w 2209800"/>
                  <a:gd name="connsiteY5-70" fmla="*/ 3735712 h 3735712"/>
                  <a:gd name="connsiteX6-71" fmla="*/ 18840 w 2209800"/>
                  <a:gd name="connsiteY6-72" fmla="*/ 3566871 h 3735712"/>
                  <a:gd name="connsiteX7-73" fmla="*/ 0 w 2209800"/>
                  <a:gd name="connsiteY7-74" fmla="*/ 1779912 h 3735712"/>
                  <a:gd name="connsiteX8-75" fmla="*/ 18840 w 2209800"/>
                  <a:gd name="connsiteY8-76" fmla="*/ 168841 h 3735712"/>
                  <a:gd name="connsiteX0-77" fmla="*/ 18840 w 2209800"/>
                  <a:gd name="connsiteY0-78" fmla="*/ 168841 h 3566873"/>
                  <a:gd name="connsiteX1-79" fmla="*/ 187681 w 2209800"/>
                  <a:gd name="connsiteY1-80" fmla="*/ 0 h 3566873"/>
                  <a:gd name="connsiteX2-81" fmla="*/ 2038186 w 2209800"/>
                  <a:gd name="connsiteY2-82" fmla="*/ 0 h 3566873"/>
                  <a:gd name="connsiteX3-83" fmla="*/ 2207027 w 2209800"/>
                  <a:gd name="connsiteY3-84" fmla="*/ 168841 h 3566873"/>
                  <a:gd name="connsiteX4-85" fmla="*/ 2209800 w 2209800"/>
                  <a:gd name="connsiteY4-86" fmla="*/ 1792612 h 3566873"/>
                  <a:gd name="connsiteX5-87" fmla="*/ 18840 w 2209800"/>
                  <a:gd name="connsiteY5-88" fmla="*/ 3566871 h 3566873"/>
                  <a:gd name="connsiteX6-89" fmla="*/ 0 w 2209800"/>
                  <a:gd name="connsiteY6-90" fmla="*/ 1779912 h 3566873"/>
                  <a:gd name="connsiteX7-91" fmla="*/ 18840 w 2209800"/>
                  <a:gd name="connsiteY7-92" fmla="*/ 168841 h 3566873"/>
                  <a:gd name="connsiteX0-93" fmla="*/ 18840 w 2209800"/>
                  <a:gd name="connsiteY0-94" fmla="*/ 168841 h 1988533"/>
                  <a:gd name="connsiteX1-95" fmla="*/ 187681 w 2209800"/>
                  <a:gd name="connsiteY1-96" fmla="*/ 0 h 1988533"/>
                  <a:gd name="connsiteX2-97" fmla="*/ 2038186 w 2209800"/>
                  <a:gd name="connsiteY2-98" fmla="*/ 0 h 1988533"/>
                  <a:gd name="connsiteX3-99" fmla="*/ 2207027 w 2209800"/>
                  <a:gd name="connsiteY3-100" fmla="*/ 168841 h 1988533"/>
                  <a:gd name="connsiteX4-101" fmla="*/ 2209800 w 2209800"/>
                  <a:gd name="connsiteY4-102" fmla="*/ 1792612 h 1988533"/>
                  <a:gd name="connsiteX5-103" fmla="*/ 0 w 2209800"/>
                  <a:gd name="connsiteY5-104" fmla="*/ 1779912 h 1988533"/>
                  <a:gd name="connsiteX6-105" fmla="*/ 18840 w 2209800"/>
                  <a:gd name="connsiteY6-106" fmla="*/ 168841 h 1988533"/>
                  <a:gd name="connsiteX0-107" fmla="*/ 18851 w 2209811"/>
                  <a:gd name="connsiteY0-108" fmla="*/ 168841 h 2060641"/>
                  <a:gd name="connsiteX1-109" fmla="*/ 187692 w 2209811"/>
                  <a:gd name="connsiteY1-110" fmla="*/ 0 h 2060641"/>
                  <a:gd name="connsiteX2-111" fmla="*/ 2038197 w 2209811"/>
                  <a:gd name="connsiteY2-112" fmla="*/ 0 h 2060641"/>
                  <a:gd name="connsiteX3-113" fmla="*/ 2207038 w 2209811"/>
                  <a:gd name="connsiteY3-114" fmla="*/ 168841 h 2060641"/>
                  <a:gd name="connsiteX4-115" fmla="*/ 2209811 w 2209811"/>
                  <a:gd name="connsiteY4-116" fmla="*/ 1792612 h 2060641"/>
                  <a:gd name="connsiteX5-117" fmla="*/ 11 w 2209811"/>
                  <a:gd name="connsiteY5-118" fmla="*/ 1779912 h 2060641"/>
                  <a:gd name="connsiteX6-119" fmla="*/ 18851 w 2209811"/>
                  <a:gd name="connsiteY6-120" fmla="*/ 168841 h 2060641"/>
                  <a:gd name="connsiteX0-121" fmla="*/ 18840 w 2209800"/>
                  <a:gd name="connsiteY0-122" fmla="*/ 168841 h 1908170"/>
                  <a:gd name="connsiteX1-123" fmla="*/ 187681 w 2209800"/>
                  <a:gd name="connsiteY1-124" fmla="*/ 0 h 1908170"/>
                  <a:gd name="connsiteX2-125" fmla="*/ 2038186 w 2209800"/>
                  <a:gd name="connsiteY2-126" fmla="*/ 0 h 1908170"/>
                  <a:gd name="connsiteX3-127" fmla="*/ 2207027 w 2209800"/>
                  <a:gd name="connsiteY3-128" fmla="*/ 168841 h 1908170"/>
                  <a:gd name="connsiteX4-129" fmla="*/ 2209800 w 2209800"/>
                  <a:gd name="connsiteY4-130" fmla="*/ 1792612 h 1908170"/>
                  <a:gd name="connsiteX5-131" fmla="*/ 0 w 2209800"/>
                  <a:gd name="connsiteY5-132" fmla="*/ 1779912 h 1908170"/>
                  <a:gd name="connsiteX6-133" fmla="*/ 18840 w 2209800"/>
                  <a:gd name="connsiteY6-134" fmla="*/ 168841 h 1908170"/>
                  <a:gd name="connsiteX0-135" fmla="*/ 18840 w 2209800"/>
                  <a:gd name="connsiteY0-136" fmla="*/ 168841 h 1792612"/>
                  <a:gd name="connsiteX1-137" fmla="*/ 187681 w 2209800"/>
                  <a:gd name="connsiteY1-138" fmla="*/ 0 h 1792612"/>
                  <a:gd name="connsiteX2-139" fmla="*/ 2038186 w 2209800"/>
                  <a:gd name="connsiteY2-140" fmla="*/ 0 h 1792612"/>
                  <a:gd name="connsiteX3-141" fmla="*/ 2207027 w 2209800"/>
                  <a:gd name="connsiteY3-142" fmla="*/ 168841 h 1792612"/>
                  <a:gd name="connsiteX4-143" fmla="*/ 2209800 w 2209800"/>
                  <a:gd name="connsiteY4-144" fmla="*/ 1792612 h 1792612"/>
                  <a:gd name="connsiteX5-145" fmla="*/ 0 w 2209800"/>
                  <a:gd name="connsiteY5-146" fmla="*/ 1779912 h 1792612"/>
                  <a:gd name="connsiteX6-147" fmla="*/ 18840 w 2209800"/>
                  <a:gd name="connsiteY6-148" fmla="*/ 168841 h 1792612"/>
                  <a:gd name="connsiteX0-149" fmla="*/ 18840 w 2209800"/>
                  <a:gd name="connsiteY0-150" fmla="*/ 168841 h 1792612"/>
                  <a:gd name="connsiteX1-151" fmla="*/ 187681 w 2209800"/>
                  <a:gd name="connsiteY1-152" fmla="*/ 0 h 1792612"/>
                  <a:gd name="connsiteX2-153" fmla="*/ 2038186 w 2209800"/>
                  <a:gd name="connsiteY2-154" fmla="*/ 0 h 1792612"/>
                  <a:gd name="connsiteX3-155" fmla="*/ 2207027 w 2209800"/>
                  <a:gd name="connsiteY3-156" fmla="*/ 168841 h 1792612"/>
                  <a:gd name="connsiteX4-157" fmla="*/ 2209800 w 2209800"/>
                  <a:gd name="connsiteY4-158" fmla="*/ 1792612 h 1792612"/>
                  <a:gd name="connsiteX5-159" fmla="*/ 0 w 2209800"/>
                  <a:gd name="connsiteY5-160" fmla="*/ 1779912 h 1792612"/>
                  <a:gd name="connsiteX6-161" fmla="*/ 18840 w 2209800"/>
                  <a:gd name="connsiteY6-162" fmla="*/ 168841 h 1792612"/>
                  <a:gd name="connsiteX0-163" fmla="*/ 18840 w 2207063"/>
                  <a:gd name="connsiteY0-164" fmla="*/ 168841 h 3479657"/>
                  <a:gd name="connsiteX1-165" fmla="*/ 187681 w 2207063"/>
                  <a:gd name="connsiteY1-166" fmla="*/ 0 h 3479657"/>
                  <a:gd name="connsiteX2-167" fmla="*/ 2038186 w 2207063"/>
                  <a:gd name="connsiteY2-168" fmla="*/ 0 h 3479657"/>
                  <a:gd name="connsiteX3-169" fmla="*/ 2207027 w 2207063"/>
                  <a:gd name="connsiteY3-170" fmla="*/ 168841 h 3479657"/>
                  <a:gd name="connsiteX4-171" fmla="*/ 2191913 w 2207063"/>
                  <a:gd name="connsiteY4-172" fmla="*/ 3479657 h 3479657"/>
                  <a:gd name="connsiteX5-173" fmla="*/ 0 w 2207063"/>
                  <a:gd name="connsiteY5-174" fmla="*/ 1779912 h 3479657"/>
                  <a:gd name="connsiteX6-175" fmla="*/ 18840 w 2207063"/>
                  <a:gd name="connsiteY6-176" fmla="*/ 168841 h 3479657"/>
                  <a:gd name="connsiteX0-177" fmla="*/ 9896 w 2198119"/>
                  <a:gd name="connsiteY0-178" fmla="*/ 168841 h 3479657"/>
                  <a:gd name="connsiteX1-179" fmla="*/ 178737 w 2198119"/>
                  <a:gd name="connsiteY1-180" fmla="*/ 0 h 3479657"/>
                  <a:gd name="connsiteX2-181" fmla="*/ 2029242 w 2198119"/>
                  <a:gd name="connsiteY2-182" fmla="*/ 0 h 3479657"/>
                  <a:gd name="connsiteX3-183" fmla="*/ 2198083 w 2198119"/>
                  <a:gd name="connsiteY3-184" fmla="*/ 168841 h 3479657"/>
                  <a:gd name="connsiteX4-185" fmla="*/ 2182969 w 2198119"/>
                  <a:gd name="connsiteY4-186" fmla="*/ 3479657 h 3479657"/>
                  <a:gd name="connsiteX5-187" fmla="*/ 0 w 2198119"/>
                  <a:gd name="connsiteY5-188" fmla="*/ 1103240 h 3479657"/>
                  <a:gd name="connsiteX6-189" fmla="*/ 9896 w 2198119"/>
                  <a:gd name="connsiteY6-190" fmla="*/ 168841 h 347965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198119" h="3479657">
                    <a:moveTo>
                      <a:pt x="9896" y="168841"/>
                    </a:moveTo>
                    <a:cubicBezTo>
                      <a:pt x="9896" y="75593"/>
                      <a:pt x="85489" y="0"/>
                      <a:pt x="178737" y="0"/>
                    </a:cubicBezTo>
                    <a:lnTo>
                      <a:pt x="2029242" y="0"/>
                    </a:lnTo>
                    <a:cubicBezTo>
                      <a:pt x="2122490" y="0"/>
                      <a:pt x="2198083" y="75593"/>
                      <a:pt x="2198083" y="168841"/>
                    </a:cubicBezTo>
                    <a:cubicBezTo>
                      <a:pt x="2199007" y="710098"/>
                      <a:pt x="2182045" y="2938400"/>
                      <a:pt x="2182969" y="3479657"/>
                    </a:cubicBezTo>
                    <a:cubicBezTo>
                      <a:pt x="1764331" y="3468769"/>
                      <a:pt x="909085" y="1113221"/>
                      <a:pt x="0" y="1103240"/>
                    </a:cubicBezTo>
                    <a:lnTo>
                      <a:pt x="9896" y="168841"/>
                    </a:lnTo>
                    <a:close/>
                  </a:path>
                </a:pathLst>
              </a:custGeom>
              <a:solidFill>
                <a:schemeClr val="bg1">
                  <a:alpha val="30000"/>
                </a:schemeClr>
              </a:solidFill>
              <a:ln w="73025"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1600" b="0" i="0" u="none" strike="noStrike" kern="0" cap="none" spc="0" normalizeH="0" baseline="0" noProof="0" dirty="0">
                  <a:ln>
                    <a:noFill/>
                  </a:ln>
                  <a:solidFill>
                    <a:sysClr val="window" lastClr="FFFFFF"/>
                  </a:solidFill>
                  <a:effectLst/>
                  <a:uLnTx/>
                  <a:uFillTx/>
                  <a:latin typeface="Malgun Gothic" panose="020B0503020000020004" charset="-127"/>
                  <a:ea typeface="Malgun Gothic" panose="020B0503020000020004" charset="-127"/>
                  <a:cs typeface="+mn-cs"/>
                </a:endParaRPr>
              </a:p>
            </p:txBody>
          </p:sp>
          <p:sp>
            <p:nvSpPr>
              <p:cNvPr id="192" name="모서리가 둥근 직사각형 191"/>
              <p:cNvSpPr/>
              <p:nvPr/>
            </p:nvSpPr>
            <p:spPr>
              <a:xfrm>
                <a:off x="-3082527" y="2891038"/>
                <a:ext cx="2015205" cy="3557820"/>
              </a:xfrm>
              <a:prstGeom prst="roundRect">
                <a:avLst>
                  <a:gd name="adj" fmla="val 7716"/>
                </a:avLst>
              </a:prstGeom>
              <a:solidFill>
                <a:schemeClr val="bg1"/>
              </a:solidFill>
              <a:ln w="73025" cap="flat" cmpd="sng" algn="ctr">
                <a:noFill/>
                <a:prstDash val="solid"/>
              </a:ln>
              <a:effectLst>
                <a:outerShdw blurRad="50800" sx="101000" sy="101000" algn="ctr" rotWithShape="0">
                  <a:prstClr val="black">
                    <a:alpha val="41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1600" b="0" i="0" u="none" strike="noStrike" kern="0" cap="none" spc="0" normalizeH="0" baseline="0" noProof="0" dirty="0">
                  <a:ln>
                    <a:noFill/>
                  </a:ln>
                  <a:solidFill>
                    <a:sysClr val="window" lastClr="FFFFFF"/>
                  </a:solidFill>
                  <a:effectLst/>
                  <a:uLnTx/>
                  <a:uFillTx/>
                  <a:latin typeface="Malgun Gothic" panose="020B0503020000020004" charset="-127"/>
                  <a:ea typeface="Malgun Gothic" panose="020B0503020000020004" charset="-127"/>
                  <a:cs typeface="+mn-cs"/>
                </a:endParaRPr>
              </a:p>
            </p:txBody>
          </p:sp>
        </p:grpSp>
        <p:grpSp>
          <p:nvGrpSpPr>
            <p:cNvPr id="59413" name="그룹 51"/>
            <p:cNvGrpSpPr/>
            <p:nvPr/>
          </p:nvGrpSpPr>
          <p:grpSpPr>
            <a:xfrm>
              <a:off x="5829186" y="2039134"/>
              <a:ext cx="1745773" cy="581924"/>
              <a:chOff x="-3852936" y="1581035"/>
              <a:chExt cx="1928826" cy="642942"/>
            </a:xfrm>
          </p:grpSpPr>
          <p:sp>
            <p:nvSpPr>
              <p:cNvPr id="194" name="모서리가 둥근 직사각형 4"/>
              <p:cNvSpPr/>
              <p:nvPr/>
            </p:nvSpPr>
            <p:spPr>
              <a:xfrm>
                <a:off x="-3852936" y="1580291"/>
                <a:ext cx="1929562" cy="643554"/>
              </a:xfrm>
              <a:prstGeom prst="roundRect">
                <a:avLst/>
              </a:prstGeom>
              <a:solidFill>
                <a:srgbClr val="0481CE"/>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95" name="모서리가 둥근 직사각형 6"/>
              <p:cNvSpPr/>
              <p:nvPr/>
            </p:nvSpPr>
            <p:spPr>
              <a:xfrm>
                <a:off x="-3666565" y="1592407"/>
                <a:ext cx="1476164" cy="45719"/>
              </a:xfrm>
              <a:prstGeom prst="ellipse">
                <a:avLst/>
              </a:prstGeom>
              <a:gradFill flip="none" rotWithShape="1">
                <a:gsLst>
                  <a:gs pos="0">
                    <a:sysClr val="window" lastClr="FFFFFF">
                      <a:lumMod val="0"/>
                      <a:lumOff val="100000"/>
                    </a:sysClr>
                  </a:gs>
                  <a:gs pos="94000">
                    <a:sysClr val="window" lastClr="FFFFFF">
                      <a:alpha val="0"/>
                    </a:sysClr>
                  </a:gs>
                </a:gsLst>
                <a:path path="shape">
                  <a:fillToRect l="50000" t="50000" r="50000" b="50000"/>
                </a:path>
                <a:tileRect/>
              </a:gra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1600" b="0" i="0" u="none" strike="noStrike" kern="0" cap="none" spc="0" normalizeH="0" baseline="0" noProof="0">
                  <a:ln>
                    <a:noFill/>
                  </a:ln>
                  <a:solidFill>
                    <a:sysClr val="window" lastClr="FFFFFF"/>
                  </a:solidFill>
                  <a:effectLst/>
                  <a:uLnTx/>
                  <a:uFillTx/>
                  <a:latin typeface="Malgun Gothic" panose="020B0503020000020004" charset="-127"/>
                  <a:ea typeface="Malgun Gothic" panose="020B0503020000020004" charset="-127"/>
                  <a:cs typeface="+mn-cs"/>
                </a:endParaRPr>
              </a:p>
            </p:txBody>
          </p:sp>
        </p:grpSp>
        <p:grpSp>
          <p:nvGrpSpPr>
            <p:cNvPr id="15" name="그룹 97"/>
            <p:cNvGrpSpPr/>
            <p:nvPr/>
          </p:nvGrpSpPr>
          <p:grpSpPr>
            <a:xfrm>
              <a:off x="7660565" y="2230990"/>
              <a:ext cx="249984" cy="187488"/>
              <a:chOff x="2643174" y="2000240"/>
              <a:chExt cx="285752" cy="214314"/>
            </a:xfrm>
            <a:solidFill>
              <a:schemeClr val="bg1">
                <a:lumMod val="65000"/>
              </a:schemeClr>
            </a:solidFill>
          </p:grpSpPr>
          <p:sp>
            <p:nvSpPr>
              <p:cNvPr id="197" name="갈매기형 수장 28"/>
              <p:cNvSpPr/>
              <p:nvPr/>
            </p:nvSpPr>
            <p:spPr>
              <a:xfrm>
                <a:off x="2643174" y="2000240"/>
                <a:ext cx="142876" cy="214314"/>
              </a:xfrm>
              <a:prstGeom prst="chevron">
                <a:avLst/>
              </a:prstGeom>
              <a:solidFill>
                <a:srgbClr val="0481CE"/>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98" name="갈매기형 수장 29"/>
              <p:cNvSpPr/>
              <p:nvPr/>
            </p:nvSpPr>
            <p:spPr>
              <a:xfrm>
                <a:off x="2786050" y="2000240"/>
                <a:ext cx="142876" cy="214314"/>
              </a:xfrm>
              <a:prstGeom prst="chevron">
                <a:avLst/>
              </a:prstGeom>
              <a:solidFill>
                <a:srgbClr val="0481CE"/>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59415" name="그룹 2"/>
            <p:cNvGrpSpPr/>
            <p:nvPr/>
          </p:nvGrpSpPr>
          <p:grpSpPr>
            <a:xfrm>
              <a:off x="6026834" y="2159296"/>
              <a:ext cx="1347474" cy="362287"/>
              <a:chOff x="5929087" y="2760546"/>
              <a:chExt cx="1347474" cy="362287"/>
            </a:xfrm>
          </p:grpSpPr>
          <p:sp>
            <p:nvSpPr>
              <p:cNvPr id="201" name="TextBox 200"/>
              <p:cNvSpPr txBox="1"/>
              <p:nvPr/>
            </p:nvSpPr>
            <p:spPr>
              <a:xfrm>
                <a:off x="6280773" y="2785726"/>
                <a:ext cx="995788" cy="337107"/>
              </a:xfrm>
              <a:prstGeom prst="rect">
                <a:avLst/>
              </a:prstGeom>
              <a:noFill/>
            </p:spPr>
            <p:txBody>
              <a:bodyPr wrap="none">
                <a:spAutoFit/>
              </a:bodyPr>
              <a:lstStyle/>
              <a:p>
                <a:pPr marR="0" defTabSz="914400" eaLnBrk="1" fontAlgn="auto" hangingPunct="1">
                  <a:spcBef>
                    <a:spcPts val="0"/>
                  </a:spcBef>
                  <a:spcAft>
                    <a:spcPts val="0"/>
                  </a:spcAft>
                  <a:buClrTx/>
                  <a:buSzTx/>
                  <a:buFontTx/>
                  <a:defRPr/>
                </a:pPr>
                <a:r>
                  <a:rPr kumimoji="0" lang="zh-CN" altLang="ko-KR" sz="1600" b="1" kern="0" cap="none" spc="0" normalizeH="0" baseline="0" noProof="0" dirty="0">
                    <a:solidFill>
                      <a:sysClr val="window" lastClr="FFFFFF"/>
                    </a:solidFill>
                    <a:latin typeface="微软雅黑" panose="020B0503020204020204" charset="-122"/>
                    <a:ea typeface="微软雅黑" panose="020B0503020204020204" charset="-122"/>
                    <a:cs typeface="Arial" panose="020B0604020202020204" pitchFamily="34" charset="0"/>
                  </a:rPr>
                  <a:t>运输方式</a:t>
                </a:r>
                <a:endParaRPr kumimoji="0" lang="zh-CN" altLang="ko-KR" sz="1600" b="1" kern="0" cap="none" spc="0" normalizeH="0" baseline="0" noProof="0" dirty="0">
                  <a:solidFill>
                    <a:sysClr val="window" lastClr="FFFFFF"/>
                  </a:solidFill>
                  <a:latin typeface="微软雅黑" panose="020B0503020204020204" charset="-122"/>
                  <a:ea typeface="微软雅黑" panose="020B0503020204020204" charset="-122"/>
                  <a:cs typeface="Arial" panose="020B0604020202020204" pitchFamily="34" charset="0"/>
                </a:endParaRPr>
              </a:p>
            </p:txBody>
          </p:sp>
          <p:pic>
            <p:nvPicPr>
              <p:cNvPr id="59418" name="그림 201" descr="ic_009.png"/>
              <p:cNvPicPr>
                <a:picLocks noChangeAspect="1"/>
              </p:cNvPicPr>
              <p:nvPr/>
            </p:nvPicPr>
            <p:blipFill>
              <a:blip r:embed="rId4"/>
              <a:stretch>
                <a:fillRect/>
              </a:stretch>
            </p:blipFill>
            <p:spPr>
              <a:xfrm>
                <a:off x="5929087" y="2760546"/>
                <a:ext cx="348544" cy="324780"/>
              </a:xfrm>
              <a:prstGeom prst="rect">
                <a:avLst/>
              </a:prstGeom>
              <a:noFill/>
              <a:ln w="9525">
                <a:noFill/>
              </a:ln>
            </p:spPr>
          </p:pic>
        </p:grpSp>
      </p:grpSp>
      <p:sp>
        <p:nvSpPr>
          <p:cNvPr id="40" name="제목 39"/>
          <p:cNvSpPr>
            <a:spLocks noGrp="1"/>
          </p:cNvSpPr>
          <p:nvPr>
            <p:ph type="title"/>
          </p:nvPr>
        </p:nvSpPr>
        <p:spPr>
          <a:xfrm>
            <a:off x="287338" y="307975"/>
            <a:ext cx="8035925" cy="763588"/>
          </a:xfrm>
        </p:spPr>
        <p:txBody>
          <a:bodyPr vert="horz" wrap="square" lIns="91440" tIns="45720" rIns="91440" bIns="45720" numCol="1" rtlCol="0" anchor="ctr" anchorCtr="0" compatLnSpc="1">
            <a:normAutofit/>
          </a:bodyPr>
          <a:lstStyle/>
          <a:p>
            <a:pPr marL="0" marR="0" lvl="0" indent="0" algn="l" defTabSz="914400" rtl="0" eaLnBrk="1" fontAlgn="base" latinLnBrk="1" hangingPunct="1">
              <a:lnSpc>
                <a:spcPct val="100000"/>
              </a:lnSpc>
              <a:spcBef>
                <a:spcPct val="0"/>
              </a:spcBef>
              <a:spcAft>
                <a:spcPct val="0"/>
              </a:spcAft>
              <a:buClrTx/>
              <a:buSzTx/>
              <a:buFontTx/>
              <a:buNone/>
              <a:defRPr/>
            </a:pPr>
            <a:r>
              <a:rPr kumimoji="0" lang="en-US" altLang="ko-KR" sz="3200" b="1" i="0" u="none" strike="noStrike" kern="1200" cap="none" spc="0" normalizeH="0" baseline="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微软雅黑" panose="020B0503020204020204" charset="-122"/>
              </a:rPr>
              <a:t>LNG</a:t>
            </a:r>
            <a:r>
              <a:rPr kumimoji="0" lang="zh-CN" sz="3200" b="1" i="0" u="none" strike="noStrike" kern="1200" cap="none" spc="0" normalizeH="0" baseline="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微软雅黑" panose="020B0503020204020204" charset="-122"/>
              </a:rPr>
              <a:t>性质</a:t>
            </a:r>
            <a:endParaRPr kumimoji="0" lang="zh-CN" sz="3200" b="1" i="0" u="none" strike="noStrike" kern="1200" cap="none" spc="0" normalizeH="0" baseline="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微软雅黑" panose="020B0503020204020204" charset="-122"/>
            </a:endParaRPr>
          </a:p>
        </p:txBody>
      </p:sp>
      <p:sp>
        <p:nvSpPr>
          <p:cNvPr id="185" name="TextBox 184"/>
          <p:cNvSpPr txBox="1"/>
          <p:nvPr/>
        </p:nvSpPr>
        <p:spPr>
          <a:xfrm>
            <a:off x="3725545" y="2816860"/>
            <a:ext cx="1750060" cy="1938020"/>
          </a:xfrm>
          <a:prstGeom prst="rect">
            <a:avLst/>
          </a:prstGeom>
          <a:noFill/>
        </p:spPr>
        <p:txBody>
          <a:bodyPr wrap="square">
            <a:spAutoFit/>
          </a:bodyPr>
          <a:lstStyle/>
          <a:p>
            <a:pPr marR="0" algn="l" defTabSz="914400" eaLnBrk="1" fontAlgn="auto" hangingPunct="1">
              <a:lnSpc>
                <a:spcPct val="150000"/>
              </a:lnSpc>
              <a:spcBef>
                <a:spcPts val="0"/>
              </a:spcBef>
              <a:spcAft>
                <a:spcPts val="0"/>
              </a:spcAft>
              <a:buClrTx/>
              <a:buSzTx/>
              <a:buFontTx/>
              <a:defRPr/>
            </a:pPr>
            <a:r>
              <a:rPr kumimoji="0" lang="en-US" altLang="ko-KR" sz="1600" kern="0" cap="none" spc="0" normalizeH="0" baseline="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rPr>
              <a:t>根据《国际危规》，LNG属于第2.1类易燃气体中</a:t>
            </a:r>
            <a:r>
              <a:rPr kumimoji="0" lang="en-US" altLang="ko-KR" sz="1600" b="1" kern="0" cap="none" spc="0" normalizeH="0" baseline="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rPr>
              <a:t>危险性较高</a:t>
            </a:r>
            <a:r>
              <a:rPr kumimoji="0" lang="en-US" altLang="ko-KR" sz="1600" kern="0" cap="none" spc="0" normalizeH="0" baseline="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rPr>
              <a:t>的一类。</a:t>
            </a:r>
            <a:endParaRPr kumimoji="0" lang="en-US" altLang="ko-KR" sz="1600" kern="0" cap="none" spc="0" normalizeH="0" baseline="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endParaRPr>
          </a:p>
        </p:txBody>
      </p:sp>
      <p:sp>
        <p:nvSpPr>
          <p:cNvPr id="11" name="副标题 10"/>
          <p:cNvSpPr>
            <a:spLocks noGrp="1"/>
          </p:cNvSpPr>
          <p:nvPr>
            <p:ph type="subTitle" idx="1"/>
          </p:nvPr>
        </p:nvSpPr>
        <p:spPr>
          <a:xfrm>
            <a:off x="1143000" y="2816860"/>
            <a:ext cx="1925320" cy="1674495"/>
          </a:xfrm>
        </p:spPr>
        <p:txBody>
          <a:bodyPr vert="horz" wrap="square" lIns="91440" tIns="45720" rIns="91440" bIns="45720" anchor="t">
            <a:noAutofit/>
          </a:bodyPr>
          <a:p>
            <a:pPr marL="0" marR="0" indent="0" algn="l" defTabSz="914400" eaLnBrk="1" fontAlgn="auto" hangingPunct="1">
              <a:lnSpc>
                <a:spcPct val="150000"/>
              </a:lnSpc>
              <a:spcBef>
                <a:spcPts val="0"/>
              </a:spcBef>
              <a:spcAft>
                <a:spcPts val="0"/>
              </a:spcAft>
              <a:buClrTx/>
              <a:buSzTx/>
              <a:buFontTx/>
              <a:buNone/>
              <a:defRPr/>
            </a:pPr>
            <a:r>
              <a:rPr lang="en-US" altLang="ko-KR" sz="1600" kern="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rPr>
              <a:t>主要成分为甲烷，具有</a:t>
            </a:r>
            <a:r>
              <a:rPr lang="en-US" altLang="ko-KR" sz="1600" b="1" kern="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rPr>
              <a:t>易燃易爆</a:t>
            </a:r>
            <a:r>
              <a:rPr lang="en-US" altLang="ko-KR" sz="1600" kern="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rPr>
              <a:t>、低温冷冻和破坏臭氧层增加温室效应等特性</a:t>
            </a:r>
            <a:r>
              <a:rPr lang="zh-CN" altLang="en-US" sz="1600" kern="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rPr>
              <a:t>。</a:t>
            </a:r>
            <a:endParaRPr lang="zh-CN" altLang="en-US" sz="1600" kern="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endParaRPr>
          </a:p>
        </p:txBody>
      </p:sp>
      <p:sp>
        <p:nvSpPr>
          <p:cNvPr id="3" name="TextBox 184"/>
          <p:cNvSpPr txBox="1"/>
          <p:nvPr/>
        </p:nvSpPr>
        <p:spPr>
          <a:xfrm>
            <a:off x="6160770" y="2873375"/>
            <a:ext cx="1750060" cy="1568450"/>
          </a:xfrm>
          <a:prstGeom prst="rect">
            <a:avLst/>
          </a:prstGeom>
          <a:noFill/>
        </p:spPr>
        <p:txBody>
          <a:bodyPr wrap="square">
            <a:spAutoFit/>
          </a:bodyPr>
          <a:p>
            <a:pPr marR="0" algn="l" defTabSz="914400" eaLnBrk="1" fontAlgn="auto" hangingPunct="1">
              <a:lnSpc>
                <a:spcPct val="150000"/>
              </a:lnSpc>
              <a:spcBef>
                <a:spcPts val="0"/>
              </a:spcBef>
              <a:spcAft>
                <a:spcPts val="0"/>
              </a:spcAft>
              <a:buClrTx/>
              <a:buSzTx/>
              <a:buFontTx/>
              <a:defRPr/>
            </a:pPr>
            <a:r>
              <a:rPr kumimoji="0" lang="zh-CN" altLang="en-US" sz="1600" kern="0" cap="none" spc="0" normalizeH="0" baseline="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rPr>
              <a:t>目前，</a:t>
            </a:r>
            <a:r>
              <a:rPr kumimoji="0" lang="en-US" altLang="ko-KR" sz="1600" kern="0" cap="none" spc="0" normalizeH="0" baseline="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rPr>
              <a:t>海上一般采用</a:t>
            </a:r>
            <a:r>
              <a:rPr kumimoji="0" lang="en-US" altLang="ko-KR" sz="1600" b="1" kern="0" cap="none" spc="0" normalizeH="0" baseline="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rPr>
              <a:t>散装液化天然气船舶</a:t>
            </a:r>
            <a:r>
              <a:rPr kumimoji="0" lang="en-US" altLang="ko-KR" sz="1600" kern="0" cap="none" spc="0" normalizeH="0" baseline="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rPr>
              <a:t>运输LNG</a:t>
            </a:r>
            <a:r>
              <a:rPr kumimoji="0" lang="zh-CN" altLang="en-US" sz="1600" kern="0" cap="none" spc="0" normalizeH="0" baseline="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rPr>
              <a:t>。</a:t>
            </a:r>
            <a:endParaRPr kumimoji="0" lang="zh-CN" altLang="en-US" sz="1600" kern="0" cap="none" spc="0" normalizeH="0" baseline="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1" grpId="1" build="p"/>
      <p:bldP spid="185" grpId="0"/>
      <p:bldP spid="185" grpId="1"/>
      <p:bldP spid="3" grpId="0"/>
      <p:bldP spid="3"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그룹 54"/>
          <p:cNvGrpSpPr/>
          <p:nvPr/>
        </p:nvGrpSpPr>
        <p:grpSpPr>
          <a:xfrm>
            <a:off x="915988" y="1771650"/>
            <a:ext cx="2239962" cy="3300413"/>
            <a:chOff x="916493" y="1771822"/>
            <a:chExt cx="2240206" cy="3299645"/>
          </a:xfrm>
        </p:grpSpPr>
        <p:grpSp>
          <p:nvGrpSpPr>
            <p:cNvPr id="59440" name="그룹 20"/>
            <p:cNvGrpSpPr/>
            <p:nvPr/>
          </p:nvGrpSpPr>
          <p:grpSpPr>
            <a:xfrm>
              <a:off x="1019682" y="1771822"/>
              <a:ext cx="2137017" cy="3299645"/>
              <a:chOff x="-3170723" y="2804788"/>
              <a:chExt cx="2198119" cy="3735712"/>
            </a:xfrm>
          </p:grpSpPr>
          <p:sp>
            <p:nvSpPr>
              <p:cNvPr id="165" name="모서리가 둥근 직사각형 164"/>
              <p:cNvSpPr/>
              <p:nvPr/>
            </p:nvSpPr>
            <p:spPr>
              <a:xfrm>
                <a:off x="-3169080" y="2804788"/>
                <a:ext cx="2188311" cy="3735712"/>
              </a:xfrm>
              <a:prstGeom prst="roundRect">
                <a:avLst>
                  <a:gd name="adj" fmla="val 7716"/>
                </a:avLst>
              </a:prstGeom>
              <a:solidFill>
                <a:srgbClr val="0A467C"/>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66" name="모서리가 둥근 직사각형 78"/>
              <p:cNvSpPr/>
              <p:nvPr/>
            </p:nvSpPr>
            <p:spPr>
              <a:xfrm>
                <a:off x="-3170714" y="2804788"/>
                <a:ext cx="2198110" cy="3480555"/>
              </a:xfrm>
              <a:custGeom>
                <a:avLst/>
                <a:gdLst>
                  <a:gd name="connsiteX0" fmla="*/ 0 w 2188187"/>
                  <a:gd name="connsiteY0" fmla="*/ 168841 h 3735712"/>
                  <a:gd name="connsiteX1" fmla="*/ 168841 w 2188187"/>
                  <a:gd name="connsiteY1" fmla="*/ 0 h 3735712"/>
                  <a:gd name="connsiteX2" fmla="*/ 2019346 w 2188187"/>
                  <a:gd name="connsiteY2" fmla="*/ 0 h 3735712"/>
                  <a:gd name="connsiteX3" fmla="*/ 2188187 w 2188187"/>
                  <a:gd name="connsiteY3" fmla="*/ 168841 h 3735712"/>
                  <a:gd name="connsiteX4" fmla="*/ 2188187 w 2188187"/>
                  <a:gd name="connsiteY4" fmla="*/ 3566871 h 3735712"/>
                  <a:gd name="connsiteX5" fmla="*/ 2019346 w 2188187"/>
                  <a:gd name="connsiteY5" fmla="*/ 3735712 h 3735712"/>
                  <a:gd name="connsiteX6" fmla="*/ 168841 w 2188187"/>
                  <a:gd name="connsiteY6" fmla="*/ 3735712 h 3735712"/>
                  <a:gd name="connsiteX7" fmla="*/ 0 w 2188187"/>
                  <a:gd name="connsiteY7" fmla="*/ 3566871 h 3735712"/>
                  <a:gd name="connsiteX8" fmla="*/ 0 w 2188187"/>
                  <a:gd name="connsiteY8" fmla="*/ 168841 h 3735712"/>
                  <a:gd name="connsiteX0-1" fmla="*/ 18840 w 2207027"/>
                  <a:gd name="connsiteY0-2" fmla="*/ 168841 h 3735712"/>
                  <a:gd name="connsiteX1-3" fmla="*/ 187681 w 2207027"/>
                  <a:gd name="connsiteY1-4" fmla="*/ 0 h 3735712"/>
                  <a:gd name="connsiteX2-5" fmla="*/ 2038186 w 2207027"/>
                  <a:gd name="connsiteY2-6" fmla="*/ 0 h 3735712"/>
                  <a:gd name="connsiteX3-7" fmla="*/ 2207027 w 2207027"/>
                  <a:gd name="connsiteY3-8" fmla="*/ 168841 h 3735712"/>
                  <a:gd name="connsiteX4-9" fmla="*/ 2207027 w 2207027"/>
                  <a:gd name="connsiteY4-10" fmla="*/ 3566871 h 3735712"/>
                  <a:gd name="connsiteX5-11" fmla="*/ 2038186 w 2207027"/>
                  <a:gd name="connsiteY5-12" fmla="*/ 3735712 h 3735712"/>
                  <a:gd name="connsiteX6-13" fmla="*/ 187681 w 2207027"/>
                  <a:gd name="connsiteY6-14" fmla="*/ 3735712 h 3735712"/>
                  <a:gd name="connsiteX7-15" fmla="*/ 18840 w 2207027"/>
                  <a:gd name="connsiteY7-16" fmla="*/ 3566871 h 3735712"/>
                  <a:gd name="connsiteX8-17" fmla="*/ 0 w 2207027"/>
                  <a:gd name="connsiteY8-18" fmla="*/ 1779912 h 3735712"/>
                  <a:gd name="connsiteX9" fmla="*/ 18840 w 2207027"/>
                  <a:gd name="connsiteY9" fmla="*/ 168841 h 3735712"/>
                  <a:gd name="connsiteX0-19" fmla="*/ 18840 w 2209800"/>
                  <a:gd name="connsiteY0-20" fmla="*/ 168841 h 3735712"/>
                  <a:gd name="connsiteX1-21" fmla="*/ 187681 w 2209800"/>
                  <a:gd name="connsiteY1-22" fmla="*/ 0 h 3735712"/>
                  <a:gd name="connsiteX2-23" fmla="*/ 2038186 w 2209800"/>
                  <a:gd name="connsiteY2-24" fmla="*/ 0 h 3735712"/>
                  <a:gd name="connsiteX3-25" fmla="*/ 2207027 w 2209800"/>
                  <a:gd name="connsiteY3-26" fmla="*/ 168841 h 3735712"/>
                  <a:gd name="connsiteX4-27" fmla="*/ 2209800 w 2209800"/>
                  <a:gd name="connsiteY4-28" fmla="*/ 1792612 h 3735712"/>
                  <a:gd name="connsiteX5-29" fmla="*/ 2207027 w 2209800"/>
                  <a:gd name="connsiteY5-30" fmla="*/ 3566871 h 3735712"/>
                  <a:gd name="connsiteX6-31" fmla="*/ 2038186 w 2209800"/>
                  <a:gd name="connsiteY6-32" fmla="*/ 3735712 h 3735712"/>
                  <a:gd name="connsiteX7-33" fmla="*/ 187681 w 2209800"/>
                  <a:gd name="connsiteY7-34" fmla="*/ 3735712 h 3735712"/>
                  <a:gd name="connsiteX8-35" fmla="*/ 18840 w 2209800"/>
                  <a:gd name="connsiteY8-36" fmla="*/ 3566871 h 3735712"/>
                  <a:gd name="connsiteX9-37" fmla="*/ 0 w 2209800"/>
                  <a:gd name="connsiteY9-38" fmla="*/ 1779912 h 3735712"/>
                  <a:gd name="connsiteX10" fmla="*/ 18840 w 2209800"/>
                  <a:gd name="connsiteY10" fmla="*/ 168841 h 3735712"/>
                  <a:gd name="connsiteX0-39" fmla="*/ 18840 w 2239965"/>
                  <a:gd name="connsiteY0-40" fmla="*/ 168841 h 3735712"/>
                  <a:gd name="connsiteX1-41" fmla="*/ 187681 w 2239965"/>
                  <a:gd name="connsiteY1-42" fmla="*/ 0 h 3735712"/>
                  <a:gd name="connsiteX2-43" fmla="*/ 2038186 w 2239965"/>
                  <a:gd name="connsiteY2-44" fmla="*/ 0 h 3735712"/>
                  <a:gd name="connsiteX3-45" fmla="*/ 2207027 w 2239965"/>
                  <a:gd name="connsiteY3-46" fmla="*/ 168841 h 3735712"/>
                  <a:gd name="connsiteX4-47" fmla="*/ 2209800 w 2239965"/>
                  <a:gd name="connsiteY4-48" fmla="*/ 1792612 h 3735712"/>
                  <a:gd name="connsiteX5-49" fmla="*/ 2038186 w 2239965"/>
                  <a:gd name="connsiteY5-50" fmla="*/ 3735712 h 3735712"/>
                  <a:gd name="connsiteX6-51" fmla="*/ 187681 w 2239965"/>
                  <a:gd name="connsiteY6-52" fmla="*/ 3735712 h 3735712"/>
                  <a:gd name="connsiteX7-53" fmla="*/ 18840 w 2239965"/>
                  <a:gd name="connsiteY7-54" fmla="*/ 3566871 h 3735712"/>
                  <a:gd name="connsiteX8-55" fmla="*/ 0 w 2239965"/>
                  <a:gd name="connsiteY8-56" fmla="*/ 1779912 h 3735712"/>
                  <a:gd name="connsiteX9-57" fmla="*/ 18840 w 2239965"/>
                  <a:gd name="connsiteY9-58" fmla="*/ 168841 h 3735712"/>
                  <a:gd name="connsiteX0-59" fmla="*/ 18840 w 2209800"/>
                  <a:gd name="connsiteY0-60" fmla="*/ 168841 h 3735712"/>
                  <a:gd name="connsiteX1-61" fmla="*/ 187681 w 2209800"/>
                  <a:gd name="connsiteY1-62" fmla="*/ 0 h 3735712"/>
                  <a:gd name="connsiteX2-63" fmla="*/ 2038186 w 2209800"/>
                  <a:gd name="connsiteY2-64" fmla="*/ 0 h 3735712"/>
                  <a:gd name="connsiteX3-65" fmla="*/ 2207027 w 2209800"/>
                  <a:gd name="connsiteY3-66" fmla="*/ 168841 h 3735712"/>
                  <a:gd name="connsiteX4-67" fmla="*/ 2209800 w 2209800"/>
                  <a:gd name="connsiteY4-68" fmla="*/ 1792612 h 3735712"/>
                  <a:gd name="connsiteX5-69" fmla="*/ 187681 w 2209800"/>
                  <a:gd name="connsiteY5-70" fmla="*/ 3735712 h 3735712"/>
                  <a:gd name="connsiteX6-71" fmla="*/ 18840 w 2209800"/>
                  <a:gd name="connsiteY6-72" fmla="*/ 3566871 h 3735712"/>
                  <a:gd name="connsiteX7-73" fmla="*/ 0 w 2209800"/>
                  <a:gd name="connsiteY7-74" fmla="*/ 1779912 h 3735712"/>
                  <a:gd name="connsiteX8-75" fmla="*/ 18840 w 2209800"/>
                  <a:gd name="connsiteY8-76" fmla="*/ 168841 h 3735712"/>
                  <a:gd name="connsiteX0-77" fmla="*/ 18840 w 2209800"/>
                  <a:gd name="connsiteY0-78" fmla="*/ 168841 h 3566873"/>
                  <a:gd name="connsiteX1-79" fmla="*/ 187681 w 2209800"/>
                  <a:gd name="connsiteY1-80" fmla="*/ 0 h 3566873"/>
                  <a:gd name="connsiteX2-81" fmla="*/ 2038186 w 2209800"/>
                  <a:gd name="connsiteY2-82" fmla="*/ 0 h 3566873"/>
                  <a:gd name="connsiteX3-83" fmla="*/ 2207027 w 2209800"/>
                  <a:gd name="connsiteY3-84" fmla="*/ 168841 h 3566873"/>
                  <a:gd name="connsiteX4-85" fmla="*/ 2209800 w 2209800"/>
                  <a:gd name="connsiteY4-86" fmla="*/ 1792612 h 3566873"/>
                  <a:gd name="connsiteX5-87" fmla="*/ 18840 w 2209800"/>
                  <a:gd name="connsiteY5-88" fmla="*/ 3566871 h 3566873"/>
                  <a:gd name="connsiteX6-89" fmla="*/ 0 w 2209800"/>
                  <a:gd name="connsiteY6-90" fmla="*/ 1779912 h 3566873"/>
                  <a:gd name="connsiteX7-91" fmla="*/ 18840 w 2209800"/>
                  <a:gd name="connsiteY7-92" fmla="*/ 168841 h 3566873"/>
                  <a:gd name="connsiteX0-93" fmla="*/ 18840 w 2209800"/>
                  <a:gd name="connsiteY0-94" fmla="*/ 168841 h 1988533"/>
                  <a:gd name="connsiteX1-95" fmla="*/ 187681 w 2209800"/>
                  <a:gd name="connsiteY1-96" fmla="*/ 0 h 1988533"/>
                  <a:gd name="connsiteX2-97" fmla="*/ 2038186 w 2209800"/>
                  <a:gd name="connsiteY2-98" fmla="*/ 0 h 1988533"/>
                  <a:gd name="connsiteX3-99" fmla="*/ 2207027 w 2209800"/>
                  <a:gd name="connsiteY3-100" fmla="*/ 168841 h 1988533"/>
                  <a:gd name="connsiteX4-101" fmla="*/ 2209800 w 2209800"/>
                  <a:gd name="connsiteY4-102" fmla="*/ 1792612 h 1988533"/>
                  <a:gd name="connsiteX5-103" fmla="*/ 0 w 2209800"/>
                  <a:gd name="connsiteY5-104" fmla="*/ 1779912 h 1988533"/>
                  <a:gd name="connsiteX6-105" fmla="*/ 18840 w 2209800"/>
                  <a:gd name="connsiteY6-106" fmla="*/ 168841 h 1988533"/>
                  <a:gd name="connsiteX0-107" fmla="*/ 18851 w 2209811"/>
                  <a:gd name="connsiteY0-108" fmla="*/ 168841 h 2060641"/>
                  <a:gd name="connsiteX1-109" fmla="*/ 187692 w 2209811"/>
                  <a:gd name="connsiteY1-110" fmla="*/ 0 h 2060641"/>
                  <a:gd name="connsiteX2-111" fmla="*/ 2038197 w 2209811"/>
                  <a:gd name="connsiteY2-112" fmla="*/ 0 h 2060641"/>
                  <a:gd name="connsiteX3-113" fmla="*/ 2207038 w 2209811"/>
                  <a:gd name="connsiteY3-114" fmla="*/ 168841 h 2060641"/>
                  <a:gd name="connsiteX4-115" fmla="*/ 2209811 w 2209811"/>
                  <a:gd name="connsiteY4-116" fmla="*/ 1792612 h 2060641"/>
                  <a:gd name="connsiteX5-117" fmla="*/ 11 w 2209811"/>
                  <a:gd name="connsiteY5-118" fmla="*/ 1779912 h 2060641"/>
                  <a:gd name="connsiteX6-119" fmla="*/ 18851 w 2209811"/>
                  <a:gd name="connsiteY6-120" fmla="*/ 168841 h 2060641"/>
                  <a:gd name="connsiteX0-121" fmla="*/ 18840 w 2209800"/>
                  <a:gd name="connsiteY0-122" fmla="*/ 168841 h 1908170"/>
                  <a:gd name="connsiteX1-123" fmla="*/ 187681 w 2209800"/>
                  <a:gd name="connsiteY1-124" fmla="*/ 0 h 1908170"/>
                  <a:gd name="connsiteX2-125" fmla="*/ 2038186 w 2209800"/>
                  <a:gd name="connsiteY2-126" fmla="*/ 0 h 1908170"/>
                  <a:gd name="connsiteX3-127" fmla="*/ 2207027 w 2209800"/>
                  <a:gd name="connsiteY3-128" fmla="*/ 168841 h 1908170"/>
                  <a:gd name="connsiteX4-129" fmla="*/ 2209800 w 2209800"/>
                  <a:gd name="connsiteY4-130" fmla="*/ 1792612 h 1908170"/>
                  <a:gd name="connsiteX5-131" fmla="*/ 0 w 2209800"/>
                  <a:gd name="connsiteY5-132" fmla="*/ 1779912 h 1908170"/>
                  <a:gd name="connsiteX6-133" fmla="*/ 18840 w 2209800"/>
                  <a:gd name="connsiteY6-134" fmla="*/ 168841 h 1908170"/>
                  <a:gd name="connsiteX0-135" fmla="*/ 18840 w 2209800"/>
                  <a:gd name="connsiteY0-136" fmla="*/ 168841 h 1792612"/>
                  <a:gd name="connsiteX1-137" fmla="*/ 187681 w 2209800"/>
                  <a:gd name="connsiteY1-138" fmla="*/ 0 h 1792612"/>
                  <a:gd name="connsiteX2-139" fmla="*/ 2038186 w 2209800"/>
                  <a:gd name="connsiteY2-140" fmla="*/ 0 h 1792612"/>
                  <a:gd name="connsiteX3-141" fmla="*/ 2207027 w 2209800"/>
                  <a:gd name="connsiteY3-142" fmla="*/ 168841 h 1792612"/>
                  <a:gd name="connsiteX4-143" fmla="*/ 2209800 w 2209800"/>
                  <a:gd name="connsiteY4-144" fmla="*/ 1792612 h 1792612"/>
                  <a:gd name="connsiteX5-145" fmla="*/ 0 w 2209800"/>
                  <a:gd name="connsiteY5-146" fmla="*/ 1779912 h 1792612"/>
                  <a:gd name="connsiteX6-147" fmla="*/ 18840 w 2209800"/>
                  <a:gd name="connsiteY6-148" fmla="*/ 168841 h 1792612"/>
                  <a:gd name="connsiteX0-149" fmla="*/ 18840 w 2209800"/>
                  <a:gd name="connsiteY0-150" fmla="*/ 168841 h 1792612"/>
                  <a:gd name="connsiteX1-151" fmla="*/ 187681 w 2209800"/>
                  <a:gd name="connsiteY1-152" fmla="*/ 0 h 1792612"/>
                  <a:gd name="connsiteX2-153" fmla="*/ 2038186 w 2209800"/>
                  <a:gd name="connsiteY2-154" fmla="*/ 0 h 1792612"/>
                  <a:gd name="connsiteX3-155" fmla="*/ 2207027 w 2209800"/>
                  <a:gd name="connsiteY3-156" fmla="*/ 168841 h 1792612"/>
                  <a:gd name="connsiteX4-157" fmla="*/ 2209800 w 2209800"/>
                  <a:gd name="connsiteY4-158" fmla="*/ 1792612 h 1792612"/>
                  <a:gd name="connsiteX5-159" fmla="*/ 0 w 2209800"/>
                  <a:gd name="connsiteY5-160" fmla="*/ 1779912 h 1792612"/>
                  <a:gd name="connsiteX6-161" fmla="*/ 18840 w 2209800"/>
                  <a:gd name="connsiteY6-162" fmla="*/ 168841 h 1792612"/>
                  <a:gd name="connsiteX0-163" fmla="*/ 18840 w 2207063"/>
                  <a:gd name="connsiteY0-164" fmla="*/ 168841 h 3479657"/>
                  <a:gd name="connsiteX1-165" fmla="*/ 187681 w 2207063"/>
                  <a:gd name="connsiteY1-166" fmla="*/ 0 h 3479657"/>
                  <a:gd name="connsiteX2-167" fmla="*/ 2038186 w 2207063"/>
                  <a:gd name="connsiteY2-168" fmla="*/ 0 h 3479657"/>
                  <a:gd name="connsiteX3-169" fmla="*/ 2207027 w 2207063"/>
                  <a:gd name="connsiteY3-170" fmla="*/ 168841 h 3479657"/>
                  <a:gd name="connsiteX4-171" fmla="*/ 2191913 w 2207063"/>
                  <a:gd name="connsiteY4-172" fmla="*/ 3479657 h 3479657"/>
                  <a:gd name="connsiteX5-173" fmla="*/ 0 w 2207063"/>
                  <a:gd name="connsiteY5-174" fmla="*/ 1779912 h 3479657"/>
                  <a:gd name="connsiteX6-175" fmla="*/ 18840 w 2207063"/>
                  <a:gd name="connsiteY6-176" fmla="*/ 168841 h 3479657"/>
                  <a:gd name="connsiteX0-177" fmla="*/ 9896 w 2198119"/>
                  <a:gd name="connsiteY0-178" fmla="*/ 168841 h 3479657"/>
                  <a:gd name="connsiteX1-179" fmla="*/ 178737 w 2198119"/>
                  <a:gd name="connsiteY1-180" fmla="*/ 0 h 3479657"/>
                  <a:gd name="connsiteX2-181" fmla="*/ 2029242 w 2198119"/>
                  <a:gd name="connsiteY2-182" fmla="*/ 0 h 3479657"/>
                  <a:gd name="connsiteX3-183" fmla="*/ 2198083 w 2198119"/>
                  <a:gd name="connsiteY3-184" fmla="*/ 168841 h 3479657"/>
                  <a:gd name="connsiteX4-185" fmla="*/ 2182969 w 2198119"/>
                  <a:gd name="connsiteY4-186" fmla="*/ 3479657 h 3479657"/>
                  <a:gd name="connsiteX5-187" fmla="*/ 0 w 2198119"/>
                  <a:gd name="connsiteY5-188" fmla="*/ 1103240 h 3479657"/>
                  <a:gd name="connsiteX6-189" fmla="*/ 9896 w 2198119"/>
                  <a:gd name="connsiteY6-190" fmla="*/ 168841 h 347965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198119" h="3479657">
                    <a:moveTo>
                      <a:pt x="9896" y="168841"/>
                    </a:moveTo>
                    <a:cubicBezTo>
                      <a:pt x="9896" y="75593"/>
                      <a:pt x="85489" y="0"/>
                      <a:pt x="178737" y="0"/>
                    </a:cubicBezTo>
                    <a:lnTo>
                      <a:pt x="2029242" y="0"/>
                    </a:lnTo>
                    <a:cubicBezTo>
                      <a:pt x="2122490" y="0"/>
                      <a:pt x="2198083" y="75593"/>
                      <a:pt x="2198083" y="168841"/>
                    </a:cubicBezTo>
                    <a:cubicBezTo>
                      <a:pt x="2199007" y="710098"/>
                      <a:pt x="2182045" y="2938400"/>
                      <a:pt x="2182969" y="3479657"/>
                    </a:cubicBezTo>
                    <a:cubicBezTo>
                      <a:pt x="1764331" y="3468769"/>
                      <a:pt x="909085" y="1113221"/>
                      <a:pt x="0" y="1103240"/>
                    </a:cubicBezTo>
                    <a:lnTo>
                      <a:pt x="9896" y="168841"/>
                    </a:lnTo>
                    <a:close/>
                  </a:path>
                </a:pathLst>
              </a:custGeom>
              <a:solidFill>
                <a:schemeClr val="bg1">
                  <a:alpha val="30000"/>
                </a:schemeClr>
              </a:solidFill>
              <a:ln w="73025"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1600" b="0" i="0" u="none" strike="noStrike" kern="0" cap="none" spc="0" normalizeH="0" baseline="0" noProof="0" dirty="0">
                  <a:ln>
                    <a:noFill/>
                  </a:ln>
                  <a:solidFill>
                    <a:sysClr val="window" lastClr="FFFFFF"/>
                  </a:solidFill>
                  <a:effectLst/>
                  <a:uLnTx/>
                  <a:uFillTx/>
                  <a:latin typeface="Malgun Gothic" panose="020B0503020000020004" charset="-127"/>
                  <a:ea typeface="Malgun Gothic" panose="020B0503020000020004" charset="-127"/>
                  <a:cs typeface="+mn-cs"/>
                </a:endParaRPr>
              </a:p>
            </p:txBody>
          </p:sp>
          <p:sp>
            <p:nvSpPr>
              <p:cNvPr id="167" name="모서리가 둥근 직사각형 166"/>
              <p:cNvSpPr/>
              <p:nvPr/>
            </p:nvSpPr>
            <p:spPr>
              <a:xfrm>
                <a:off x="-3082528" y="2891038"/>
                <a:ext cx="2015206" cy="3557820"/>
              </a:xfrm>
              <a:prstGeom prst="roundRect">
                <a:avLst>
                  <a:gd name="adj" fmla="val 7716"/>
                </a:avLst>
              </a:prstGeom>
              <a:solidFill>
                <a:schemeClr val="bg1"/>
              </a:solidFill>
              <a:ln w="73025" cap="flat" cmpd="sng" algn="ctr">
                <a:noFill/>
                <a:prstDash val="solid"/>
              </a:ln>
              <a:effectLst>
                <a:outerShdw blurRad="50800" sx="101000" sy="101000" algn="ctr" rotWithShape="0">
                  <a:prstClr val="black">
                    <a:alpha val="41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1600" b="0" i="0" u="none" strike="noStrike" kern="0" cap="none" spc="0" normalizeH="0" baseline="0" noProof="0" dirty="0">
                  <a:ln>
                    <a:noFill/>
                  </a:ln>
                  <a:solidFill>
                    <a:sysClr val="window" lastClr="FFFFFF"/>
                  </a:solidFill>
                  <a:effectLst/>
                  <a:uLnTx/>
                  <a:uFillTx/>
                  <a:latin typeface="Malgun Gothic" panose="020B0503020000020004" charset="-127"/>
                  <a:ea typeface="Malgun Gothic" panose="020B0503020000020004" charset="-127"/>
                  <a:cs typeface="+mn-cs"/>
                </a:endParaRPr>
              </a:p>
            </p:txBody>
          </p:sp>
        </p:grpSp>
        <p:grpSp>
          <p:nvGrpSpPr>
            <p:cNvPr id="59441" name="그룹 24"/>
            <p:cNvGrpSpPr/>
            <p:nvPr/>
          </p:nvGrpSpPr>
          <p:grpSpPr>
            <a:xfrm>
              <a:off x="916493" y="2039134"/>
              <a:ext cx="1745773" cy="581924"/>
              <a:chOff x="-3852936" y="1581035"/>
              <a:chExt cx="1928826" cy="642942"/>
            </a:xfrm>
          </p:grpSpPr>
          <p:sp>
            <p:nvSpPr>
              <p:cNvPr id="169" name="모서리가 둥근 직사각형 4"/>
              <p:cNvSpPr/>
              <p:nvPr/>
            </p:nvSpPr>
            <p:spPr>
              <a:xfrm>
                <a:off x="-3852936" y="1580291"/>
                <a:ext cx="1929563" cy="643554"/>
              </a:xfrm>
              <a:prstGeom prst="roundRect">
                <a:avLst/>
              </a:prstGeom>
              <a:solidFill>
                <a:srgbClr val="0A467C"/>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0" name="모서리가 둥근 직사각형 6"/>
              <p:cNvSpPr/>
              <p:nvPr/>
            </p:nvSpPr>
            <p:spPr>
              <a:xfrm>
                <a:off x="-3666565" y="1592407"/>
                <a:ext cx="1476164" cy="45719"/>
              </a:xfrm>
              <a:prstGeom prst="ellipse">
                <a:avLst/>
              </a:prstGeom>
              <a:gradFill flip="none" rotWithShape="1">
                <a:gsLst>
                  <a:gs pos="0">
                    <a:sysClr val="window" lastClr="FFFFFF">
                      <a:lumMod val="0"/>
                      <a:lumOff val="100000"/>
                    </a:sysClr>
                  </a:gs>
                  <a:gs pos="94000">
                    <a:sysClr val="window" lastClr="FFFFFF">
                      <a:alpha val="0"/>
                    </a:sysClr>
                  </a:gs>
                </a:gsLst>
                <a:path path="shape">
                  <a:fillToRect l="50000" t="50000" r="50000" b="50000"/>
                </a:path>
                <a:tileRect/>
              </a:gra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1600" b="0" i="0" u="none" strike="noStrike" kern="0" cap="none" spc="0" normalizeH="0" baseline="0" noProof="0">
                  <a:ln>
                    <a:noFill/>
                  </a:ln>
                  <a:solidFill>
                    <a:sysClr val="window" lastClr="FFFFFF"/>
                  </a:solidFill>
                  <a:effectLst/>
                  <a:uLnTx/>
                  <a:uFillTx/>
                  <a:latin typeface="Malgun Gothic" panose="020B0503020000020004" charset="-127"/>
                  <a:ea typeface="Malgun Gothic" panose="020B0503020000020004" charset="-127"/>
                  <a:cs typeface="+mn-cs"/>
                </a:endParaRPr>
              </a:p>
            </p:txBody>
          </p:sp>
        </p:grpSp>
        <p:pic>
          <p:nvPicPr>
            <p:cNvPr id="59443" name="그림 205"/>
            <p:cNvPicPr>
              <a:picLocks noChangeAspect="1"/>
            </p:cNvPicPr>
            <p:nvPr/>
          </p:nvPicPr>
          <p:blipFill>
            <a:blip r:embed="rId1"/>
            <a:stretch>
              <a:fillRect/>
            </a:stretch>
          </p:blipFill>
          <p:spPr>
            <a:xfrm>
              <a:off x="947701" y="2069379"/>
              <a:ext cx="1708414" cy="449941"/>
            </a:xfrm>
            <a:prstGeom prst="rect">
              <a:avLst/>
            </a:prstGeom>
            <a:noFill/>
            <a:ln w="9525">
              <a:noFill/>
            </a:ln>
          </p:spPr>
        </p:pic>
        <p:grpSp>
          <p:nvGrpSpPr>
            <p:cNvPr id="59444" name="그룹 1"/>
            <p:cNvGrpSpPr/>
            <p:nvPr/>
          </p:nvGrpSpPr>
          <p:grpSpPr>
            <a:xfrm>
              <a:off x="1116797" y="2156815"/>
              <a:ext cx="840362" cy="366355"/>
              <a:chOff x="1115809" y="2758065"/>
              <a:chExt cx="840362" cy="366355"/>
            </a:xfrm>
          </p:grpSpPr>
          <p:pic>
            <p:nvPicPr>
              <p:cNvPr id="59445" name="그림 207" descr="ic_004.png"/>
              <p:cNvPicPr>
                <a:picLocks noChangeAspect="1"/>
              </p:cNvPicPr>
              <p:nvPr/>
            </p:nvPicPr>
            <p:blipFill>
              <a:blip r:embed="rId2"/>
              <a:stretch>
                <a:fillRect/>
              </a:stretch>
            </p:blipFill>
            <p:spPr>
              <a:xfrm>
                <a:off x="1115809" y="2758065"/>
                <a:ext cx="312480" cy="343728"/>
              </a:xfrm>
              <a:prstGeom prst="rect">
                <a:avLst/>
              </a:prstGeom>
              <a:noFill/>
              <a:ln w="9525">
                <a:noFill/>
              </a:ln>
            </p:spPr>
          </p:pic>
          <p:sp>
            <p:nvSpPr>
              <p:cNvPr id="209" name="TextBox 208"/>
              <p:cNvSpPr txBox="1"/>
              <p:nvPr/>
            </p:nvSpPr>
            <p:spPr>
              <a:xfrm>
                <a:off x="1452139" y="2787313"/>
                <a:ext cx="504032" cy="337107"/>
              </a:xfrm>
              <a:prstGeom prst="rect">
                <a:avLst/>
              </a:prstGeom>
              <a:noFill/>
            </p:spPr>
            <p:txBody>
              <a:bodyPr wrap="none">
                <a:spAutoFit/>
              </a:bodyPr>
              <a:lstStyle/>
              <a:p>
                <a:pPr marR="0" defTabSz="914400" eaLnBrk="1" fontAlgn="auto" hangingPunct="1">
                  <a:spcBef>
                    <a:spcPts val="0"/>
                  </a:spcBef>
                  <a:spcAft>
                    <a:spcPts val="0"/>
                  </a:spcAft>
                  <a:buClrTx/>
                  <a:buSzTx/>
                  <a:buFontTx/>
                  <a:defRPr/>
                </a:pPr>
                <a:r>
                  <a:rPr kumimoji="0" lang="zh-CN" altLang="ko-KR" sz="1600" b="1" kern="0" cap="none" spc="0" normalizeH="0" baseline="0" noProof="0" dirty="0">
                    <a:solidFill>
                      <a:sysClr val="window" lastClr="FFFFFF"/>
                    </a:solidFill>
                    <a:latin typeface="微软雅黑" panose="020B0503020204020204" charset="-122"/>
                    <a:ea typeface="微软雅黑" panose="020B0503020204020204" charset="-122"/>
                    <a:cs typeface="Arial" panose="020B0604020202020204" pitchFamily="34" charset="0"/>
                  </a:rPr>
                  <a:t>罐柜运输</a:t>
                </a:r>
                <a:endParaRPr kumimoji="0" lang="zh-CN" altLang="ko-KR" sz="1600" b="1" kern="0" cap="none" spc="0" normalizeH="0" baseline="0" noProof="0" dirty="0">
                  <a:solidFill>
                    <a:sysClr val="window" lastClr="FFFFFF"/>
                  </a:solidFill>
                  <a:latin typeface="微软雅黑" panose="020B0503020204020204" charset="-122"/>
                  <a:ea typeface="微软雅黑" panose="020B0503020204020204" charset="-122"/>
                  <a:cs typeface="Arial" panose="020B0604020202020204" pitchFamily="34" charset="0"/>
                </a:endParaRPr>
              </a:p>
            </p:txBody>
          </p:sp>
        </p:grpSp>
      </p:grpSp>
      <p:grpSp>
        <p:nvGrpSpPr>
          <p:cNvPr id="7" name="그룹 55"/>
          <p:cNvGrpSpPr/>
          <p:nvPr/>
        </p:nvGrpSpPr>
        <p:grpSpPr>
          <a:xfrm>
            <a:off x="3394075" y="1771650"/>
            <a:ext cx="2239963" cy="3300413"/>
            <a:chOff x="3394577" y="1771822"/>
            <a:chExt cx="2240206" cy="3299645"/>
          </a:xfrm>
        </p:grpSpPr>
        <p:grpSp>
          <p:nvGrpSpPr>
            <p:cNvPr id="59426" name="그룹 34"/>
            <p:cNvGrpSpPr/>
            <p:nvPr/>
          </p:nvGrpSpPr>
          <p:grpSpPr>
            <a:xfrm>
              <a:off x="3497766" y="1771822"/>
              <a:ext cx="2137017" cy="3299645"/>
              <a:chOff x="-3170723" y="2804788"/>
              <a:chExt cx="2198119" cy="3735712"/>
            </a:xfrm>
          </p:grpSpPr>
          <p:sp>
            <p:nvSpPr>
              <p:cNvPr id="176" name="모서리가 둥근 직사각형 175"/>
              <p:cNvSpPr/>
              <p:nvPr/>
            </p:nvSpPr>
            <p:spPr>
              <a:xfrm>
                <a:off x="-3169080" y="2804788"/>
                <a:ext cx="2188310" cy="3735712"/>
              </a:xfrm>
              <a:prstGeom prst="roundRect">
                <a:avLst>
                  <a:gd name="adj" fmla="val 7716"/>
                </a:avLst>
              </a:prstGeom>
              <a:solidFill>
                <a:srgbClr val="0365A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77" name="모서리가 둥근 직사각형 78"/>
              <p:cNvSpPr/>
              <p:nvPr/>
            </p:nvSpPr>
            <p:spPr>
              <a:xfrm>
                <a:off x="-3170713" y="2804788"/>
                <a:ext cx="2198109" cy="3480555"/>
              </a:xfrm>
              <a:custGeom>
                <a:avLst/>
                <a:gdLst>
                  <a:gd name="connsiteX0" fmla="*/ 0 w 2188187"/>
                  <a:gd name="connsiteY0" fmla="*/ 168841 h 3735712"/>
                  <a:gd name="connsiteX1" fmla="*/ 168841 w 2188187"/>
                  <a:gd name="connsiteY1" fmla="*/ 0 h 3735712"/>
                  <a:gd name="connsiteX2" fmla="*/ 2019346 w 2188187"/>
                  <a:gd name="connsiteY2" fmla="*/ 0 h 3735712"/>
                  <a:gd name="connsiteX3" fmla="*/ 2188187 w 2188187"/>
                  <a:gd name="connsiteY3" fmla="*/ 168841 h 3735712"/>
                  <a:gd name="connsiteX4" fmla="*/ 2188187 w 2188187"/>
                  <a:gd name="connsiteY4" fmla="*/ 3566871 h 3735712"/>
                  <a:gd name="connsiteX5" fmla="*/ 2019346 w 2188187"/>
                  <a:gd name="connsiteY5" fmla="*/ 3735712 h 3735712"/>
                  <a:gd name="connsiteX6" fmla="*/ 168841 w 2188187"/>
                  <a:gd name="connsiteY6" fmla="*/ 3735712 h 3735712"/>
                  <a:gd name="connsiteX7" fmla="*/ 0 w 2188187"/>
                  <a:gd name="connsiteY7" fmla="*/ 3566871 h 3735712"/>
                  <a:gd name="connsiteX8" fmla="*/ 0 w 2188187"/>
                  <a:gd name="connsiteY8" fmla="*/ 168841 h 3735712"/>
                  <a:gd name="connsiteX0-1" fmla="*/ 18840 w 2207027"/>
                  <a:gd name="connsiteY0-2" fmla="*/ 168841 h 3735712"/>
                  <a:gd name="connsiteX1-3" fmla="*/ 187681 w 2207027"/>
                  <a:gd name="connsiteY1-4" fmla="*/ 0 h 3735712"/>
                  <a:gd name="connsiteX2-5" fmla="*/ 2038186 w 2207027"/>
                  <a:gd name="connsiteY2-6" fmla="*/ 0 h 3735712"/>
                  <a:gd name="connsiteX3-7" fmla="*/ 2207027 w 2207027"/>
                  <a:gd name="connsiteY3-8" fmla="*/ 168841 h 3735712"/>
                  <a:gd name="connsiteX4-9" fmla="*/ 2207027 w 2207027"/>
                  <a:gd name="connsiteY4-10" fmla="*/ 3566871 h 3735712"/>
                  <a:gd name="connsiteX5-11" fmla="*/ 2038186 w 2207027"/>
                  <a:gd name="connsiteY5-12" fmla="*/ 3735712 h 3735712"/>
                  <a:gd name="connsiteX6-13" fmla="*/ 187681 w 2207027"/>
                  <a:gd name="connsiteY6-14" fmla="*/ 3735712 h 3735712"/>
                  <a:gd name="connsiteX7-15" fmla="*/ 18840 w 2207027"/>
                  <a:gd name="connsiteY7-16" fmla="*/ 3566871 h 3735712"/>
                  <a:gd name="connsiteX8-17" fmla="*/ 0 w 2207027"/>
                  <a:gd name="connsiteY8-18" fmla="*/ 1779912 h 3735712"/>
                  <a:gd name="connsiteX9" fmla="*/ 18840 w 2207027"/>
                  <a:gd name="connsiteY9" fmla="*/ 168841 h 3735712"/>
                  <a:gd name="connsiteX0-19" fmla="*/ 18840 w 2209800"/>
                  <a:gd name="connsiteY0-20" fmla="*/ 168841 h 3735712"/>
                  <a:gd name="connsiteX1-21" fmla="*/ 187681 w 2209800"/>
                  <a:gd name="connsiteY1-22" fmla="*/ 0 h 3735712"/>
                  <a:gd name="connsiteX2-23" fmla="*/ 2038186 w 2209800"/>
                  <a:gd name="connsiteY2-24" fmla="*/ 0 h 3735712"/>
                  <a:gd name="connsiteX3-25" fmla="*/ 2207027 w 2209800"/>
                  <a:gd name="connsiteY3-26" fmla="*/ 168841 h 3735712"/>
                  <a:gd name="connsiteX4-27" fmla="*/ 2209800 w 2209800"/>
                  <a:gd name="connsiteY4-28" fmla="*/ 1792612 h 3735712"/>
                  <a:gd name="connsiteX5-29" fmla="*/ 2207027 w 2209800"/>
                  <a:gd name="connsiteY5-30" fmla="*/ 3566871 h 3735712"/>
                  <a:gd name="connsiteX6-31" fmla="*/ 2038186 w 2209800"/>
                  <a:gd name="connsiteY6-32" fmla="*/ 3735712 h 3735712"/>
                  <a:gd name="connsiteX7-33" fmla="*/ 187681 w 2209800"/>
                  <a:gd name="connsiteY7-34" fmla="*/ 3735712 h 3735712"/>
                  <a:gd name="connsiteX8-35" fmla="*/ 18840 w 2209800"/>
                  <a:gd name="connsiteY8-36" fmla="*/ 3566871 h 3735712"/>
                  <a:gd name="connsiteX9-37" fmla="*/ 0 w 2209800"/>
                  <a:gd name="connsiteY9-38" fmla="*/ 1779912 h 3735712"/>
                  <a:gd name="connsiteX10" fmla="*/ 18840 w 2209800"/>
                  <a:gd name="connsiteY10" fmla="*/ 168841 h 3735712"/>
                  <a:gd name="connsiteX0-39" fmla="*/ 18840 w 2239965"/>
                  <a:gd name="connsiteY0-40" fmla="*/ 168841 h 3735712"/>
                  <a:gd name="connsiteX1-41" fmla="*/ 187681 w 2239965"/>
                  <a:gd name="connsiteY1-42" fmla="*/ 0 h 3735712"/>
                  <a:gd name="connsiteX2-43" fmla="*/ 2038186 w 2239965"/>
                  <a:gd name="connsiteY2-44" fmla="*/ 0 h 3735712"/>
                  <a:gd name="connsiteX3-45" fmla="*/ 2207027 w 2239965"/>
                  <a:gd name="connsiteY3-46" fmla="*/ 168841 h 3735712"/>
                  <a:gd name="connsiteX4-47" fmla="*/ 2209800 w 2239965"/>
                  <a:gd name="connsiteY4-48" fmla="*/ 1792612 h 3735712"/>
                  <a:gd name="connsiteX5-49" fmla="*/ 2038186 w 2239965"/>
                  <a:gd name="connsiteY5-50" fmla="*/ 3735712 h 3735712"/>
                  <a:gd name="connsiteX6-51" fmla="*/ 187681 w 2239965"/>
                  <a:gd name="connsiteY6-52" fmla="*/ 3735712 h 3735712"/>
                  <a:gd name="connsiteX7-53" fmla="*/ 18840 w 2239965"/>
                  <a:gd name="connsiteY7-54" fmla="*/ 3566871 h 3735712"/>
                  <a:gd name="connsiteX8-55" fmla="*/ 0 w 2239965"/>
                  <a:gd name="connsiteY8-56" fmla="*/ 1779912 h 3735712"/>
                  <a:gd name="connsiteX9-57" fmla="*/ 18840 w 2239965"/>
                  <a:gd name="connsiteY9-58" fmla="*/ 168841 h 3735712"/>
                  <a:gd name="connsiteX0-59" fmla="*/ 18840 w 2209800"/>
                  <a:gd name="connsiteY0-60" fmla="*/ 168841 h 3735712"/>
                  <a:gd name="connsiteX1-61" fmla="*/ 187681 w 2209800"/>
                  <a:gd name="connsiteY1-62" fmla="*/ 0 h 3735712"/>
                  <a:gd name="connsiteX2-63" fmla="*/ 2038186 w 2209800"/>
                  <a:gd name="connsiteY2-64" fmla="*/ 0 h 3735712"/>
                  <a:gd name="connsiteX3-65" fmla="*/ 2207027 w 2209800"/>
                  <a:gd name="connsiteY3-66" fmla="*/ 168841 h 3735712"/>
                  <a:gd name="connsiteX4-67" fmla="*/ 2209800 w 2209800"/>
                  <a:gd name="connsiteY4-68" fmla="*/ 1792612 h 3735712"/>
                  <a:gd name="connsiteX5-69" fmla="*/ 187681 w 2209800"/>
                  <a:gd name="connsiteY5-70" fmla="*/ 3735712 h 3735712"/>
                  <a:gd name="connsiteX6-71" fmla="*/ 18840 w 2209800"/>
                  <a:gd name="connsiteY6-72" fmla="*/ 3566871 h 3735712"/>
                  <a:gd name="connsiteX7-73" fmla="*/ 0 w 2209800"/>
                  <a:gd name="connsiteY7-74" fmla="*/ 1779912 h 3735712"/>
                  <a:gd name="connsiteX8-75" fmla="*/ 18840 w 2209800"/>
                  <a:gd name="connsiteY8-76" fmla="*/ 168841 h 3735712"/>
                  <a:gd name="connsiteX0-77" fmla="*/ 18840 w 2209800"/>
                  <a:gd name="connsiteY0-78" fmla="*/ 168841 h 3566873"/>
                  <a:gd name="connsiteX1-79" fmla="*/ 187681 w 2209800"/>
                  <a:gd name="connsiteY1-80" fmla="*/ 0 h 3566873"/>
                  <a:gd name="connsiteX2-81" fmla="*/ 2038186 w 2209800"/>
                  <a:gd name="connsiteY2-82" fmla="*/ 0 h 3566873"/>
                  <a:gd name="connsiteX3-83" fmla="*/ 2207027 w 2209800"/>
                  <a:gd name="connsiteY3-84" fmla="*/ 168841 h 3566873"/>
                  <a:gd name="connsiteX4-85" fmla="*/ 2209800 w 2209800"/>
                  <a:gd name="connsiteY4-86" fmla="*/ 1792612 h 3566873"/>
                  <a:gd name="connsiteX5-87" fmla="*/ 18840 w 2209800"/>
                  <a:gd name="connsiteY5-88" fmla="*/ 3566871 h 3566873"/>
                  <a:gd name="connsiteX6-89" fmla="*/ 0 w 2209800"/>
                  <a:gd name="connsiteY6-90" fmla="*/ 1779912 h 3566873"/>
                  <a:gd name="connsiteX7-91" fmla="*/ 18840 w 2209800"/>
                  <a:gd name="connsiteY7-92" fmla="*/ 168841 h 3566873"/>
                  <a:gd name="connsiteX0-93" fmla="*/ 18840 w 2209800"/>
                  <a:gd name="connsiteY0-94" fmla="*/ 168841 h 1988533"/>
                  <a:gd name="connsiteX1-95" fmla="*/ 187681 w 2209800"/>
                  <a:gd name="connsiteY1-96" fmla="*/ 0 h 1988533"/>
                  <a:gd name="connsiteX2-97" fmla="*/ 2038186 w 2209800"/>
                  <a:gd name="connsiteY2-98" fmla="*/ 0 h 1988533"/>
                  <a:gd name="connsiteX3-99" fmla="*/ 2207027 w 2209800"/>
                  <a:gd name="connsiteY3-100" fmla="*/ 168841 h 1988533"/>
                  <a:gd name="connsiteX4-101" fmla="*/ 2209800 w 2209800"/>
                  <a:gd name="connsiteY4-102" fmla="*/ 1792612 h 1988533"/>
                  <a:gd name="connsiteX5-103" fmla="*/ 0 w 2209800"/>
                  <a:gd name="connsiteY5-104" fmla="*/ 1779912 h 1988533"/>
                  <a:gd name="connsiteX6-105" fmla="*/ 18840 w 2209800"/>
                  <a:gd name="connsiteY6-106" fmla="*/ 168841 h 1988533"/>
                  <a:gd name="connsiteX0-107" fmla="*/ 18851 w 2209811"/>
                  <a:gd name="connsiteY0-108" fmla="*/ 168841 h 2060641"/>
                  <a:gd name="connsiteX1-109" fmla="*/ 187692 w 2209811"/>
                  <a:gd name="connsiteY1-110" fmla="*/ 0 h 2060641"/>
                  <a:gd name="connsiteX2-111" fmla="*/ 2038197 w 2209811"/>
                  <a:gd name="connsiteY2-112" fmla="*/ 0 h 2060641"/>
                  <a:gd name="connsiteX3-113" fmla="*/ 2207038 w 2209811"/>
                  <a:gd name="connsiteY3-114" fmla="*/ 168841 h 2060641"/>
                  <a:gd name="connsiteX4-115" fmla="*/ 2209811 w 2209811"/>
                  <a:gd name="connsiteY4-116" fmla="*/ 1792612 h 2060641"/>
                  <a:gd name="connsiteX5-117" fmla="*/ 11 w 2209811"/>
                  <a:gd name="connsiteY5-118" fmla="*/ 1779912 h 2060641"/>
                  <a:gd name="connsiteX6-119" fmla="*/ 18851 w 2209811"/>
                  <a:gd name="connsiteY6-120" fmla="*/ 168841 h 2060641"/>
                  <a:gd name="connsiteX0-121" fmla="*/ 18840 w 2209800"/>
                  <a:gd name="connsiteY0-122" fmla="*/ 168841 h 1908170"/>
                  <a:gd name="connsiteX1-123" fmla="*/ 187681 w 2209800"/>
                  <a:gd name="connsiteY1-124" fmla="*/ 0 h 1908170"/>
                  <a:gd name="connsiteX2-125" fmla="*/ 2038186 w 2209800"/>
                  <a:gd name="connsiteY2-126" fmla="*/ 0 h 1908170"/>
                  <a:gd name="connsiteX3-127" fmla="*/ 2207027 w 2209800"/>
                  <a:gd name="connsiteY3-128" fmla="*/ 168841 h 1908170"/>
                  <a:gd name="connsiteX4-129" fmla="*/ 2209800 w 2209800"/>
                  <a:gd name="connsiteY4-130" fmla="*/ 1792612 h 1908170"/>
                  <a:gd name="connsiteX5-131" fmla="*/ 0 w 2209800"/>
                  <a:gd name="connsiteY5-132" fmla="*/ 1779912 h 1908170"/>
                  <a:gd name="connsiteX6-133" fmla="*/ 18840 w 2209800"/>
                  <a:gd name="connsiteY6-134" fmla="*/ 168841 h 1908170"/>
                  <a:gd name="connsiteX0-135" fmla="*/ 18840 w 2209800"/>
                  <a:gd name="connsiteY0-136" fmla="*/ 168841 h 1792612"/>
                  <a:gd name="connsiteX1-137" fmla="*/ 187681 w 2209800"/>
                  <a:gd name="connsiteY1-138" fmla="*/ 0 h 1792612"/>
                  <a:gd name="connsiteX2-139" fmla="*/ 2038186 w 2209800"/>
                  <a:gd name="connsiteY2-140" fmla="*/ 0 h 1792612"/>
                  <a:gd name="connsiteX3-141" fmla="*/ 2207027 w 2209800"/>
                  <a:gd name="connsiteY3-142" fmla="*/ 168841 h 1792612"/>
                  <a:gd name="connsiteX4-143" fmla="*/ 2209800 w 2209800"/>
                  <a:gd name="connsiteY4-144" fmla="*/ 1792612 h 1792612"/>
                  <a:gd name="connsiteX5-145" fmla="*/ 0 w 2209800"/>
                  <a:gd name="connsiteY5-146" fmla="*/ 1779912 h 1792612"/>
                  <a:gd name="connsiteX6-147" fmla="*/ 18840 w 2209800"/>
                  <a:gd name="connsiteY6-148" fmla="*/ 168841 h 1792612"/>
                  <a:gd name="connsiteX0-149" fmla="*/ 18840 w 2209800"/>
                  <a:gd name="connsiteY0-150" fmla="*/ 168841 h 1792612"/>
                  <a:gd name="connsiteX1-151" fmla="*/ 187681 w 2209800"/>
                  <a:gd name="connsiteY1-152" fmla="*/ 0 h 1792612"/>
                  <a:gd name="connsiteX2-153" fmla="*/ 2038186 w 2209800"/>
                  <a:gd name="connsiteY2-154" fmla="*/ 0 h 1792612"/>
                  <a:gd name="connsiteX3-155" fmla="*/ 2207027 w 2209800"/>
                  <a:gd name="connsiteY3-156" fmla="*/ 168841 h 1792612"/>
                  <a:gd name="connsiteX4-157" fmla="*/ 2209800 w 2209800"/>
                  <a:gd name="connsiteY4-158" fmla="*/ 1792612 h 1792612"/>
                  <a:gd name="connsiteX5-159" fmla="*/ 0 w 2209800"/>
                  <a:gd name="connsiteY5-160" fmla="*/ 1779912 h 1792612"/>
                  <a:gd name="connsiteX6-161" fmla="*/ 18840 w 2209800"/>
                  <a:gd name="connsiteY6-162" fmla="*/ 168841 h 1792612"/>
                  <a:gd name="connsiteX0-163" fmla="*/ 18840 w 2207063"/>
                  <a:gd name="connsiteY0-164" fmla="*/ 168841 h 3479657"/>
                  <a:gd name="connsiteX1-165" fmla="*/ 187681 w 2207063"/>
                  <a:gd name="connsiteY1-166" fmla="*/ 0 h 3479657"/>
                  <a:gd name="connsiteX2-167" fmla="*/ 2038186 w 2207063"/>
                  <a:gd name="connsiteY2-168" fmla="*/ 0 h 3479657"/>
                  <a:gd name="connsiteX3-169" fmla="*/ 2207027 w 2207063"/>
                  <a:gd name="connsiteY3-170" fmla="*/ 168841 h 3479657"/>
                  <a:gd name="connsiteX4-171" fmla="*/ 2191913 w 2207063"/>
                  <a:gd name="connsiteY4-172" fmla="*/ 3479657 h 3479657"/>
                  <a:gd name="connsiteX5-173" fmla="*/ 0 w 2207063"/>
                  <a:gd name="connsiteY5-174" fmla="*/ 1779912 h 3479657"/>
                  <a:gd name="connsiteX6-175" fmla="*/ 18840 w 2207063"/>
                  <a:gd name="connsiteY6-176" fmla="*/ 168841 h 3479657"/>
                  <a:gd name="connsiteX0-177" fmla="*/ 9896 w 2198119"/>
                  <a:gd name="connsiteY0-178" fmla="*/ 168841 h 3479657"/>
                  <a:gd name="connsiteX1-179" fmla="*/ 178737 w 2198119"/>
                  <a:gd name="connsiteY1-180" fmla="*/ 0 h 3479657"/>
                  <a:gd name="connsiteX2-181" fmla="*/ 2029242 w 2198119"/>
                  <a:gd name="connsiteY2-182" fmla="*/ 0 h 3479657"/>
                  <a:gd name="connsiteX3-183" fmla="*/ 2198083 w 2198119"/>
                  <a:gd name="connsiteY3-184" fmla="*/ 168841 h 3479657"/>
                  <a:gd name="connsiteX4-185" fmla="*/ 2182969 w 2198119"/>
                  <a:gd name="connsiteY4-186" fmla="*/ 3479657 h 3479657"/>
                  <a:gd name="connsiteX5-187" fmla="*/ 0 w 2198119"/>
                  <a:gd name="connsiteY5-188" fmla="*/ 1103240 h 3479657"/>
                  <a:gd name="connsiteX6-189" fmla="*/ 9896 w 2198119"/>
                  <a:gd name="connsiteY6-190" fmla="*/ 168841 h 347965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198119" h="3479657">
                    <a:moveTo>
                      <a:pt x="9896" y="168841"/>
                    </a:moveTo>
                    <a:cubicBezTo>
                      <a:pt x="9896" y="75593"/>
                      <a:pt x="85489" y="0"/>
                      <a:pt x="178737" y="0"/>
                    </a:cubicBezTo>
                    <a:lnTo>
                      <a:pt x="2029242" y="0"/>
                    </a:lnTo>
                    <a:cubicBezTo>
                      <a:pt x="2122490" y="0"/>
                      <a:pt x="2198083" y="75593"/>
                      <a:pt x="2198083" y="168841"/>
                    </a:cubicBezTo>
                    <a:cubicBezTo>
                      <a:pt x="2199007" y="710098"/>
                      <a:pt x="2182045" y="2938400"/>
                      <a:pt x="2182969" y="3479657"/>
                    </a:cubicBezTo>
                    <a:cubicBezTo>
                      <a:pt x="1764331" y="3468769"/>
                      <a:pt x="909085" y="1113221"/>
                      <a:pt x="0" y="1103240"/>
                    </a:cubicBezTo>
                    <a:lnTo>
                      <a:pt x="9896" y="168841"/>
                    </a:lnTo>
                    <a:close/>
                  </a:path>
                </a:pathLst>
              </a:custGeom>
              <a:solidFill>
                <a:schemeClr val="bg1">
                  <a:alpha val="30000"/>
                </a:schemeClr>
              </a:solidFill>
              <a:ln w="73025"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1600" b="0" i="0" u="none" strike="noStrike" kern="0" cap="none" spc="0" normalizeH="0" baseline="0" noProof="0" dirty="0">
                  <a:ln>
                    <a:noFill/>
                  </a:ln>
                  <a:solidFill>
                    <a:sysClr val="window" lastClr="FFFFFF"/>
                  </a:solidFill>
                  <a:effectLst/>
                  <a:uLnTx/>
                  <a:uFillTx/>
                  <a:latin typeface="Malgun Gothic" panose="020B0503020000020004" charset="-127"/>
                  <a:ea typeface="Malgun Gothic" panose="020B0503020000020004" charset="-127"/>
                  <a:cs typeface="+mn-cs"/>
                </a:endParaRPr>
              </a:p>
            </p:txBody>
          </p:sp>
          <p:sp>
            <p:nvSpPr>
              <p:cNvPr id="178" name="모서리가 둥근 직사각형 177"/>
              <p:cNvSpPr/>
              <p:nvPr/>
            </p:nvSpPr>
            <p:spPr>
              <a:xfrm>
                <a:off x="-3082527" y="2891038"/>
                <a:ext cx="2015205" cy="3557820"/>
              </a:xfrm>
              <a:prstGeom prst="roundRect">
                <a:avLst>
                  <a:gd name="adj" fmla="val 7716"/>
                </a:avLst>
              </a:prstGeom>
              <a:solidFill>
                <a:schemeClr val="bg1"/>
              </a:solidFill>
              <a:ln w="73025" cap="flat" cmpd="sng" algn="ctr">
                <a:noFill/>
                <a:prstDash val="solid"/>
              </a:ln>
              <a:effectLst>
                <a:outerShdw blurRad="50800" sx="101000" sy="101000" algn="ctr" rotWithShape="0">
                  <a:prstClr val="black">
                    <a:alpha val="41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1600" b="0" i="0" u="none" strike="noStrike" kern="0" cap="none" spc="0" normalizeH="0" baseline="0" noProof="0" dirty="0">
                  <a:ln>
                    <a:noFill/>
                  </a:ln>
                  <a:solidFill>
                    <a:sysClr val="window" lastClr="FFFFFF"/>
                  </a:solidFill>
                  <a:effectLst/>
                  <a:uLnTx/>
                  <a:uFillTx/>
                  <a:latin typeface="Malgun Gothic" panose="020B0503020000020004" charset="-127"/>
                  <a:ea typeface="Malgun Gothic" panose="020B0503020000020004" charset="-127"/>
                  <a:cs typeface="+mn-cs"/>
                </a:endParaRPr>
              </a:p>
            </p:txBody>
          </p:sp>
        </p:grpSp>
        <p:grpSp>
          <p:nvGrpSpPr>
            <p:cNvPr id="59427" name="그룹 38"/>
            <p:cNvGrpSpPr/>
            <p:nvPr/>
          </p:nvGrpSpPr>
          <p:grpSpPr>
            <a:xfrm>
              <a:off x="3394577" y="2039134"/>
              <a:ext cx="1745773" cy="581924"/>
              <a:chOff x="-3852936" y="1581035"/>
              <a:chExt cx="1928826" cy="642942"/>
            </a:xfrm>
          </p:grpSpPr>
          <p:sp>
            <p:nvSpPr>
              <p:cNvPr id="180" name="모서리가 둥근 직사각형 4"/>
              <p:cNvSpPr/>
              <p:nvPr/>
            </p:nvSpPr>
            <p:spPr>
              <a:xfrm>
                <a:off x="-3852936" y="1580291"/>
                <a:ext cx="1929562" cy="643554"/>
              </a:xfrm>
              <a:prstGeom prst="roundRect">
                <a:avLst/>
              </a:prstGeom>
              <a:solidFill>
                <a:srgbClr val="0365A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81" name="모서리가 둥근 직사각형 6"/>
              <p:cNvSpPr/>
              <p:nvPr/>
            </p:nvSpPr>
            <p:spPr>
              <a:xfrm>
                <a:off x="-3666565" y="1592407"/>
                <a:ext cx="1476164" cy="45719"/>
              </a:xfrm>
              <a:prstGeom prst="ellipse">
                <a:avLst/>
              </a:prstGeom>
              <a:gradFill flip="none" rotWithShape="1">
                <a:gsLst>
                  <a:gs pos="0">
                    <a:sysClr val="window" lastClr="FFFFFF">
                      <a:lumMod val="0"/>
                      <a:lumOff val="100000"/>
                    </a:sysClr>
                  </a:gs>
                  <a:gs pos="94000">
                    <a:sysClr val="window" lastClr="FFFFFF">
                      <a:alpha val="0"/>
                    </a:sysClr>
                  </a:gs>
                </a:gsLst>
                <a:path path="shape">
                  <a:fillToRect l="50000" t="50000" r="50000" b="50000"/>
                </a:path>
                <a:tileRect/>
              </a:gra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1600" b="0" i="0" u="none" strike="noStrike" kern="0" cap="none" spc="0" normalizeH="0" baseline="0" noProof="0">
                  <a:ln>
                    <a:noFill/>
                  </a:ln>
                  <a:solidFill>
                    <a:sysClr val="window" lastClr="FFFFFF"/>
                  </a:solidFill>
                  <a:effectLst/>
                  <a:uLnTx/>
                  <a:uFillTx/>
                  <a:latin typeface="Malgun Gothic" panose="020B0503020000020004" charset="-127"/>
                  <a:ea typeface="Malgun Gothic" panose="020B0503020000020004" charset="-127"/>
                  <a:cs typeface="+mn-cs"/>
                </a:endParaRPr>
              </a:p>
            </p:txBody>
          </p:sp>
        </p:grpSp>
        <p:grpSp>
          <p:nvGrpSpPr>
            <p:cNvPr id="59429" name="그룹 75"/>
            <p:cNvGrpSpPr/>
            <p:nvPr/>
          </p:nvGrpSpPr>
          <p:grpSpPr>
            <a:xfrm>
              <a:off x="3600841" y="2155007"/>
              <a:ext cx="826920" cy="366576"/>
              <a:chOff x="9319471" y="2756257"/>
              <a:chExt cx="826920" cy="366576"/>
            </a:xfrm>
          </p:grpSpPr>
          <p:sp>
            <p:nvSpPr>
              <p:cNvPr id="187" name="TextBox 186"/>
              <p:cNvSpPr txBox="1"/>
              <p:nvPr/>
            </p:nvSpPr>
            <p:spPr>
              <a:xfrm>
                <a:off x="9648253" y="2785726"/>
                <a:ext cx="498138" cy="337107"/>
              </a:xfrm>
              <a:prstGeom prst="rect">
                <a:avLst/>
              </a:prstGeom>
              <a:noFill/>
            </p:spPr>
            <p:txBody>
              <a:bodyPr wrap="none">
                <a:spAutoFit/>
              </a:bodyPr>
              <a:lstStyle/>
              <a:p>
                <a:pPr marR="0" defTabSz="914400" eaLnBrk="1" fontAlgn="auto" hangingPunct="1">
                  <a:spcBef>
                    <a:spcPts val="0"/>
                  </a:spcBef>
                  <a:spcAft>
                    <a:spcPts val="0"/>
                  </a:spcAft>
                  <a:buClrTx/>
                  <a:buSzTx/>
                  <a:buFontTx/>
                  <a:defRPr/>
                </a:pPr>
                <a:r>
                  <a:rPr kumimoji="0" lang="zh-CN" altLang="ko-KR" sz="1600" b="1" kern="0" cap="none" spc="0" normalizeH="0" baseline="0" noProof="0" dirty="0">
                    <a:solidFill>
                      <a:sysClr val="window" lastClr="FFFFFF"/>
                    </a:solidFill>
                    <a:latin typeface="微软雅黑" panose="020B0503020204020204" charset="-122"/>
                    <a:ea typeface="微软雅黑" panose="020B0503020204020204" charset="-122"/>
                    <a:cs typeface="Arial" panose="020B0604020202020204" pitchFamily="34" charset="0"/>
                  </a:rPr>
                  <a:t>罐柜类型</a:t>
                </a:r>
                <a:endParaRPr kumimoji="0" lang="zh-CN" altLang="ko-KR" sz="1600" b="1" kern="0" cap="none" spc="0" normalizeH="0" baseline="0" noProof="0" dirty="0">
                  <a:solidFill>
                    <a:sysClr val="window" lastClr="FFFFFF"/>
                  </a:solidFill>
                  <a:latin typeface="微软雅黑" panose="020B0503020204020204" charset="-122"/>
                  <a:ea typeface="微软雅黑" panose="020B0503020204020204" charset="-122"/>
                  <a:cs typeface="Arial" panose="020B0604020202020204" pitchFamily="34" charset="0"/>
                </a:endParaRPr>
              </a:p>
            </p:txBody>
          </p:sp>
          <p:pic>
            <p:nvPicPr>
              <p:cNvPr id="59432" name="그림 187" descr="ic002.png"/>
              <p:cNvPicPr>
                <a:picLocks noChangeAspect="1"/>
              </p:cNvPicPr>
              <p:nvPr/>
            </p:nvPicPr>
            <p:blipFill>
              <a:blip r:embed="rId3"/>
              <a:stretch>
                <a:fillRect/>
              </a:stretch>
            </p:blipFill>
            <p:spPr>
              <a:xfrm>
                <a:off x="9319471" y="2756257"/>
                <a:ext cx="325328" cy="325328"/>
              </a:xfrm>
              <a:prstGeom prst="rect">
                <a:avLst/>
              </a:prstGeom>
              <a:noFill/>
              <a:ln w="9525">
                <a:noFill/>
              </a:ln>
            </p:spPr>
          </p:pic>
        </p:grpSp>
      </p:grpSp>
      <p:grpSp>
        <p:nvGrpSpPr>
          <p:cNvPr id="12" name="그룹 56"/>
          <p:cNvGrpSpPr/>
          <p:nvPr/>
        </p:nvGrpSpPr>
        <p:grpSpPr>
          <a:xfrm>
            <a:off x="5829300" y="1771650"/>
            <a:ext cx="2239963" cy="3300413"/>
            <a:chOff x="5829186" y="1771822"/>
            <a:chExt cx="2240206" cy="3299645"/>
          </a:xfrm>
        </p:grpSpPr>
        <p:grpSp>
          <p:nvGrpSpPr>
            <p:cNvPr id="59412" name="그룹 50"/>
            <p:cNvGrpSpPr/>
            <p:nvPr/>
          </p:nvGrpSpPr>
          <p:grpSpPr>
            <a:xfrm>
              <a:off x="5932375" y="1771822"/>
              <a:ext cx="2137017" cy="3299645"/>
              <a:chOff x="-3170723" y="2804788"/>
              <a:chExt cx="2198119" cy="3735712"/>
            </a:xfrm>
          </p:grpSpPr>
          <p:sp>
            <p:nvSpPr>
              <p:cNvPr id="190" name="모서리가 둥근 직사각형 189"/>
              <p:cNvSpPr/>
              <p:nvPr/>
            </p:nvSpPr>
            <p:spPr>
              <a:xfrm>
                <a:off x="-3169080" y="2804788"/>
                <a:ext cx="2188310" cy="3735712"/>
              </a:xfrm>
              <a:prstGeom prst="roundRect">
                <a:avLst>
                  <a:gd name="adj" fmla="val 7716"/>
                </a:avLst>
              </a:prstGeom>
              <a:solidFill>
                <a:srgbClr val="0481CE"/>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91" name="모서리가 둥근 직사각형 78"/>
              <p:cNvSpPr/>
              <p:nvPr/>
            </p:nvSpPr>
            <p:spPr>
              <a:xfrm>
                <a:off x="-3170713" y="2804788"/>
                <a:ext cx="2198109" cy="3480555"/>
              </a:xfrm>
              <a:custGeom>
                <a:avLst/>
                <a:gdLst>
                  <a:gd name="connsiteX0" fmla="*/ 0 w 2188187"/>
                  <a:gd name="connsiteY0" fmla="*/ 168841 h 3735712"/>
                  <a:gd name="connsiteX1" fmla="*/ 168841 w 2188187"/>
                  <a:gd name="connsiteY1" fmla="*/ 0 h 3735712"/>
                  <a:gd name="connsiteX2" fmla="*/ 2019346 w 2188187"/>
                  <a:gd name="connsiteY2" fmla="*/ 0 h 3735712"/>
                  <a:gd name="connsiteX3" fmla="*/ 2188187 w 2188187"/>
                  <a:gd name="connsiteY3" fmla="*/ 168841 h 3735712"/>
                  <a:gd name="connsiteX4" fmla="*/ 2188187 w 2188187"/>
                  <a:gd name="connsiteY4" fmla="*/ 3566871 h 3735712"/>
                  <a:gd name="connsiteX5" fmla="*/ 2019346 w 2188187"/>
                  <a:gd name="connsiteY5" fmla="*/ 3735712 h 3735712"/>
                  <a:gd name="connsiteX6" fmla="*/ 168841 w 2188187"/>
                  <a:gd name="connsiteY6" fmla="*/ 3735712 h 3735712"/>
                  <a:gd name="connsiteX7" fmla="*/ 0 w 2188187"/>
                  <a:gd name="connsiteY7" fmla="*/ 3566871 h 3735712"/>
                  <a:gd name="connsiteX8" fmla="*/ 0 w 2188187"/>
                  <a:gd name="connsiteY8" fmla="*/ 168841 h 3735712"/>
                  <a:gd name="connsiteX0-1" fmla="*/ 18840 w 2207027"/>
                  <a:gd name="connsiteY0-2" fmla="*/ 168841 h 3735712"/>
                  <a:gd name="connsiteX1-3" fmla="*/ 187681 w 2207027"/>
                  <a:gd name="connsiteY1-4" fmla="*/ 0 h 3735712"/>
                  <a:gd name="connsiteX2-5" fmla="*/ 2038186 w 2207027"/>
                  <a:gd name="connsiteY2-6" fmla="*/ 0 h 3735712"/>
                  <a:gd name="connsiteX3-7" fmla="*/ 2207027 w 2207027"/>
                  <a:gd name="connsiteY3-8" fmla="*/ 168841 h 3735712"/>
                  <a:gd name="connsiteX4-9" fmla="*/ 2207027 w 2207027"/>
                  <a:gd name="connsiteY4-10" fmla="*/ 3566871 h 3735712"/>
                  <a:gd name="connsiteX5-11" fmla="*/ 2038186 w 2207027"/>
                  <a:gd name="connsiteY5-12" fmla="*/ 3735712 h 3735712"/>
                  <a:gd name="connsiteX6-13" fmla="*/ 187681 w 2207027"/>
                  <a:gd name="connsiteY6-14" fmla="*/ 3735712 h 3735712"/>
                  <a:gd name="connsiteX7-15" fmla="*/ 18840 w 2207027"/>
                  <a:gd name="connsiteY7-16" fmla="*/ 3566871 h 3735712"/>
                  <a:gd name="connsiteX8-17" fmla="*/ 0 w 2207027"/>
                  <a:gd name="connsiteY8-18" fmla="*/ 1779912 h 3735712"/>
                  <a:gd name="connsiteX9" fmla="*/ 18840 w 2207027"/>
                  <a:gd name="connsiteY9" fmla="*/ 168841 h 3735712"/>
                  <a:gd name="connsiteX0-19" fmla="*/ 18840 w 2209800"/>
                  <a:gd name="connsiteY0-20" fmla="*/ 168841 h 3735712"/>
                  <a:gd name="connsiteX1-21" fmla="*/ 187681 w 2209800"/>
                  <a:gd name="connsiteY1-22" fmla="*/ 0 h 3735712"/>
                  <a:gd name="connsiteX2-23" fmla="*/ 2038186 w 2209800"/>
                  <a:gd name="connsiteY2-24" fmla="*/ 0 h 3735712"/>
                  <a:gd name="connsiteX3-25" fmla="*/ 2207027 w 2209800"/>
                  <a:gd name="connsiteY3-26" fmla="*/ 168841 h 3735712"/>
                  <a:gd name="connsiteX4-27" fmla="*/ 2209800 w 2209800"/>
                  <a:gd name="connsiteY4-28" fmla="*/ 1792612 h 3735712"/>
                  <a:gd name="connsiteX5-29" fmla="*/ 2207027 w 2209800"/>
                  <a:gd name="connsiteY5-30" fmla="*/ 3566871 h 3735712"/>
                  <a:gd name="connsiteX6-31" fmla="*/ 2038186 w 2209800"/>
                  <a:gd name="connsiteY6-32" fmla="*/ 3735712 h 3735712"/>
                  <a:gd name="connsiteX7-33" fmla="*/ 187681 w 2209800"/>
                  <a:gd name="connsiteY7-34" fmla="*/ 3735712 h 3735712"/>
                  <a:gd name="connsiteX8-35" fmla="*/ 18840 w 2209800"/>
                  <a:gd name="connsiteY8-36" fmla="*/ 3566871 h 3735712"/>
                  <a:gd name="connsiteX9-37" fmla="*/ 0 w 2209800"/>
                  <a:gd name="connsiteY9-38" fmla="*/ 1779912 h 3735712"/>
                  <a:gd name="connsiteX10" fmla="*/ 18840 w 2209800"/>
                  <a:gd name="connsiteY10" fmla="*/ 168841 h 3735712"/>
                  <a:gd name="connsiteX0-39" fmla="*/ 18840 w 2239965"/>
                  <a:gd name="connsiteY0-40" fmla="*/ 168841 h 3735712"/>
                  <a:gd name="connsiteX1-41" fmla="*/ 187681 w 2239965"/>
                  <a:gd name="connsiteY1-42" fmla="*/ 0 h 3735712"/>
                  <a:gd name="connsiteX2-43" fmla="*/ 2038186 w 2239965"/>
                  <a:gd name="connsiteY2-44" fmla="*/ 0 h 3735712"/>
                  <a:gd name="connsiteX3-45" fmla="*/ 2207027 w 2239965"/>
                  <a:gd name="connsiteY3-46" fmla="*/ 168841 h 3735712"/>
                  <a:gd name="connsiteX4-47" fmla="*/ 2209800 w 2239965"/>
                  <a:gd name="connsiteY4-48" fmla="*/ 1792612 h 3735712"/>
                  <a:gd name="connsiteX5-49" fmla="*/ 2038186 w 2239965"/>
                  <a:gd name="connsiteY5-50" fmla="*/ 3735712 h 3735712"/>
                  <a:gd name="connsiteX6-51" fmla="*/ 187681 w 2239965"/>
                  <a:gd name="connsiteY6-52" fmla="*/ 3735712 h 3735712"/>
                  <a:gd name="connsiteX7-53" fmla="*/ 18840 w 2239965"/>
                  <a:gd name="connsiteY7-54" fmla="*/ 3566871 h 3735712"/>
                  <a:gd name="connsiteX8-55" fmla="*/ 0 w 2239965"/>
                  <a:gd name="connsiteY8-56" fmla="*/ 1779912 h 3735712"/>
                  <a:gd name="connsiteX9-57" fmla="*/ 18840 w 2239965"/>
                  <a:gd name="connsiteY9-58" fmla="*/ 168841 h 3735712"/>
                  <a:gd name="connsiteX0-59" fmla="*/ 18840 w 2209800"/>
                  <a:gd name="connsiteY0-60" fmla="*/ 168841 h 3735712"/>
                  <a:gd name="connsiteX1-61" fmla="*/ 187681 w 2209800"/>
                  <a:gd name="connsiteY1-62" fmla="*/ 0 h 3735712"/>
                  <a:gd name="connsiteX2-63" fmla="*/ 2038186 w 2209800"/>
                  <a:gd name="connsiteY2-64" fmla="*/ 0 h 3735712"/>
                  <a:gd name="connsiteX3-65" fmla="*/ 2207027 w 2209800"/>
                  <a:gd name="connsiteY3-66" fmla="*/ 168841 h 3735712"/>
                  <a:gd name="connsiteX4-67" fmla="*/ 2209800 w 2209800"/>
                  <a:gd name="connsiteY4-68" fmla="*/ 1792612 h 3735712"/>
                  <a:gd name="connsiteX5-69" fmla="*/ 187681 w 2209800"/>
                  <a:gd name="connsiteY5-70" fmla="*/ 3735712 h 3735712"/>
                  <a:gd name="connsiteX6-71" fmla="*/ 18840 w 2209800"/>
                  <a:gd name="connsiteY6-72" fmla="*/ 3566871 h 3735712"/>
                  <a:gd name="connsiteX7-73" fmla="*/ 0 w 2209800"/>
                  <a:gd name="connsiteY7-74" fmla="*/ 1779912 h 3735712"/>
                  <a:gd name="connsiteX8-75" fmla="*/ 18840 w 2209800"/>
                  <a:gd name="connsiteY8-76" fmla="*/ 168841 h 3735712"/>
                  <a:gd name="connsiteX0-77" fmla="*/ 18840 w 2209800"/>
                  <a:gd name="connsiteY0-78" fmla="*/ 168841 h 3566873"/>
                  <a:gd name="connsiteX1-79" fmla="*/ 187681 w 2209800"/>
                  <a:gd name="connsiteY1-80" fmla="*/ 0 h 3566873"/>
                  <a:gd name="connsiteX2-81" fmla="*/ 2038186 w 2209800"/>
                  <a:gd name="connsiteY2-82" fmla="*/ 0 h 3566873"/>
                  <a:gd name="connsiteX3-83" fmla="*/ 2207027 w 2209800"/>
                  <a:gd name="connsiteY3-84" fmla="*/ 168841 h 3566873"/>
                  <a:gd name="connsiteX4-85" fmla="*/ 2209800 w 2209800"/>
                  <a:gd name="connsiteY4-86" fmla="*/ 1792612 h 3566873"/>
                  <a:gd name="connsiteX5-87" fmla="*/ 18840 w 2209800"/>
                  <a:gd name="connsiteY5-88" fmla="*/ 3566871 h 3566873"/>
                  <a:gd name="connsiteX6-89" fmla="*/ 0 w 2209800"/>
                  <a:gd name="connsiteY6-90" fmla="*/ 1779912 h 3566873"/>
                  <a:gd name="connsiteX7-91" fmla="*/ 18840 w 2209800"/>
                  <a:gd name="connsiteY7-92" fmla="*/ 168841 h 3566873"/>
                  <a:gd name="connsiteX0-93" fmla="*/ 18840 w 2209800"/>
                  <a:gd name="connsiteY0-94" fmla="*/ 168841 h 1988533"/>
                  <a:gd name="connsiteX1-95" fmla="*/ 187681 w 2209800"/>
                  <a:gd name="connsiteY1-96" fmla="*/ 0 h 1988533"/>
                  <a:gd name="connsiteX2-97" fmla="*/ 2038186 w 2209800"/>
                  <a:gd name="connsiteY2-98" fmla="*/ 0 h 1988533"/>
                  <a:gd name="connsiteX3-99" fmla="*/ 2207027 w 2209800"/>
                  <a:gd name="connsiteY3-100" fmla="*/ 168841 h 1988533"/>
                  <a:gd name="connsiteX4-101" fmla="*/ 2209800 w 2209800"/>
                  <a:gd name="connsiteY4-102" fmla="*/ 1792612 h 1988533"/>
                  <a:gd name="connsiteX5-103" fmla="*/ 0 w 2209800"/>
                  <a:gd name="connsiteY5-104" fmla="*/ 1779912 h 1988533"/>
                  <a:gd name="connsiteX6-105" fmla="*/ 18840 w 2209800"/>
                  <a:gd name="connsiteY6-106" fmla="*/ 168841 h 1988533"/>
                  <a:gd name="connsiteX0-107" fmla="*/ 18851 w 2209811"/>
                  <a:gd name="connsiteY0-108" fmla="*/ 168841 h 2060641"/>
                  <a:gd name="connsiteX1-109" fmla="*/ 187692 w 2209811"/>
                  <a:gd name="connsiteY1-110" fmla="*/ 0 h 2060641"/>
                  <a:gd name="connsiteX2-111" fmla="*/ 2038197 w 2209811"/>
                  <a:gd name="connsiteY2-112" fmla="*/ 0 h 2060641"/>
                  <a:gd name="connsiteX3-113" fmla="*/ 2207038 w 2209811"/>
                  <a:gd name="connsiteY3-114" fmla="*/ 168841 h 2060641"/>
                  <a:gd name="connsiteX4-115" fmla="*/ 2209811 w 2209811"/>
                  <a:gd name="connsiteY4-116" fmla="*/ 1792612 h 2060641"/>
                  <a:gd name="connsiteX5-117" fmla="*/ 11 w 2209811"/>
                  <a:gd name="connsiteY5-118" fmla="*/ 1779912 h 2060641"/>
                  <a:gd name="connsiteX6-119" fmla="*/ 18851 w 2209811"/>
                  <a:gd name="connsiteY6-120" fmla="*/ 168841 h 2060641"/>
                  <a:gd name="connsiteX0-121" fmla="*/ 18840 w 2209800"/>
                  <a:gd name="connsiteY0-122" fmla="*/ 168841 h 1908170"/>
                  <a:gd name="connsiteX1-123" fmla="*/ 187681 w 2209800"/>
                  <a:gd name="connsiteY1-124" fmla="*/ 0 h 1908170"/>
                  <a:gd name="connsiteX2-125" fmla="*/ 2038186 w 2209800"/>
                  <a:gd name="connsiteY2-126" fmla="*/ 0 h 1908170"/>
                  <a:gd name="connsiteX3-127" fmla="*/ 2207027 w 2209800"/>
                  <a:gd name="connsiteY3-128" fmla="*/ 168841 h 1908170"/>
                  <a:gd name="connsiteX4-129" fmla="*/ 2209800 w 2209800"/>
                  <a:gd name="connsiteY4-130" fmla="*/ 1792612 h 1908170"/>
                  <a:gd name="connsiteX5-131" fmla="*/ 0 w 2209800"/>
                  <a:gd name="connsiteY5-132" fmla="*/ 1779912 h 1908170"/>
                  <a:gd name="connsiteX6-133" fmla="*/ 18840 w 2209800"/>
                  <a:gd name="connsiteY6-134" fmla="*/ 168841 h 1908170"/>
                  <a:gd name="connsiteX0-135" fmla="*/ 18840 w 2209800"/>
                  <a:gd name="connsiteY0-136" fmla="*/ 168841 h 1792612"/>
                  <a:gd name="connsiteX1-137" fmla="*/ 187681 w 2209800"/>
                  <a:gd name="connsiteY1-138" fmla="*/ 0 h 1792612"/>
                  <a:gd name="connsiteX2-139" fmla="*/ 2038186 w 2209800"/>
                  <a:gd name="connsiteY2-140" fmla="*/ 0 h 1792612"/>
                  <a:gd name="connsiteX3-141" fmla="*/ 2207027 w 2209800"/>
                  <a:gd name="connsiteY3-142" fmla="*/ 168841 h 1792612"/>
                  <a:gd name="connsiteX4-143" fmla="*/ 2209800 w 2209800"/>
                  <a:gd name="connsiteY4-144" fmla="*/ 1792612 h 1792612"/>
                  <a:gd name="connsiteX5-145" fmla="*/ 0 w 2209800"/>
                  <a:gd name="connsiteY5-146" fmla="*/ 1779912 h 1792612"/>
                  <a:gd name="connsiteX6-147" fmla="*/ 18840 w 2209800"/>
                  <a:gd name="connsiteY6-148" fmla="*/ 168841 h 1792612"/>
                  <a:gd name="connsiteX0-149" fmla="*/ 18840 w 2209800"/>
                  <a:gd name="connsiteY0-150" fmla="*/ 168841 h 1792612"/>
                  <a:gd name="connsiteX1-151" fmla="*/ 187681 w 2209800"/>
                  <a:gd name="connsiteY1-152" fmla="*/ 0 h 1792612"/>
                  <a:gd name="connsiteX2-153" fmla="*/ 2038186 w 2209800"/>
                  <a:gd name="connsiteY2-154" fmla="*/ 0 h 1792612"/>
                  <a:gd name="connsiteX3-155" fmla="*/ 2207027 w 2209800"/>
                  <a:gd name="connsiteY3-156" fmla="*/ 168841 h 1792612"/>
                  <a:gd name="connsiteX4-157" fmla="*/ 2209800 w 2209800"/>
                  <a:gd name="connsiteY4-158" fmla="*/ 1792612 h 1792612"/>
                  <a:gd name="connsiteX5-159" fmla="*/ 0 w 2209800"/>
                  <a:gd name="connsiteY5-160" fmla="*/ 1779912 h 1792612"/>
                  <a:gd name="connsiteX6-161" fmla="*/ 18840 w 2209800"/>
                  <a:gd name="connsiteY6-162" fmla="*/ 168841 h 1792612"/>
                  <a:gd name="connsiteX0-163" fmla="*/ 18840 w 2207063"/>
                  <a:gd name="connsiteY0-164" fmla="*/ 168841 h 3479657"/>
                  <a:gd name="connsiteX1-165" fmla="*/ 187681 w 2207063"/>
                  <a:gd name="connsiteY1-166" fmla="*/ 0 h 3479657"/>
                  <a:gd name="connsiteX2-167" fmla="*/ 2038186 w 2207063"/>
                  <a:gd name="connsiteY2-168" fmla="*/ 0 h 3479657"/>
                  <a:gd name="connsiteX3-169" fmla="*/ 2207027 w 2207063"/>
                  <a:gd name="connsiteY3-170" fmla="*/ 168841 h 3479657"/>
                  <a:gd name="connsiteX4-171" fmla="*/ 2191913 w 2207063"/>
                  <a:gd name="connsiteY4-172" fmla="*/ 3479657 h 3479657"/>
                  <a:gd name="connsiteX5-173" fmla="*/ 0 w 2207063"/>
                  <a:gd name="connsiteY5-174" fmla="*/ 1779912 h 3479657"/>
                  <a:gd name="connsiteX6-175" fmla="*/ 18840 w 2207063"/>
                  <a:gd name="connsiteY6-176" fmla="*/ 168841 h 3479657"/>
                  <a:gd name="connsiteX0-177" fmla="*/ 9896 w 2198119"/>
                  <a:gd name="connsiteY0-178" fmla="*/ 168841 h 3479657"/>
                  <a:gd name="connsiteX1-179" fmla="*/ 178737 w 2198119"/>
                  <a:gd name="connsiteY1-180" fmla="*/ 0 h 3479657"/>
                  <a:gd name="connsiteX2-181" fmla="*/ 2029242 w 2198119"/>
                  <a:gd name="connsiteY2-182" fmla="*/ 0 h 3479657"/>
                  <a:gd name="connsiteX3-183" fmla="*/ 2198083 w 2198119"/>
                  <a:gd name="connsiteY3-184" fmla="*/ 168841 h 3479657"/>
                  <a:gd name="connsiteX4-185" fmla="*/ 2182969 w 2198119"/>
                  <a:gd name="connsiteY4-186" fmla="*/ 3479657 h 3479657"/>
                  <a:gd name="connsiteX5-187" fmla="*/ 0 w 2198119"/>
                  <a:gd name="connsiteY5-188" fmla="*/ 1103240 h 3479657"/>
                  <a:gd name="connsiteX6-189" fmla="*/ 9896 w 2198119"/>
                  <a:gd name="connsiteY6-190" fmla="*/ 168841 h 347965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198119" h="3479657">
                    <a:moveTo>
                      <a:pt x="9896" y="168841"/>
                    </a:moveTo>
                    <a:cubicBezTo>
                      <a:pt x="9896" y="75593"/>
                      <a:pt x="85489" y="0"/>
                      <a:pt x="178737" y="0"/>
                    </a:cubicBezTo>
                    <a:lnTo>
                      <a:pt x="2029242" y="0"/>
                    </a:lnTo>
                    <a:cubicBezTo>
                      <a:pt x="2122490" y="0"/>
                      <a:pt x="2198083" y="75593"/>
                      <a:pt x="2198083" y="168841"/>
                    </a:cubicBezTo>
                    <a:cubicBezTo>
                      <a:pt x="2199007" y="710098"/>
                      <a:pt x="2182045" y="2938400"/>
                      <a:pt x="2182969" y="3479657"/>
                    </a:cubicBezTo>
                    <a:cubicBezTo>
                      <a:pt x="1764331" y="3468769"/>
                      <a:pt x="909085" y="1113221"/>
                      <a:pt x="0" y="1103240"/>
                    </a:cubicBezTo>
                    <a:lnTo>
                      <a:pt x="9896" y="168841"/>
                    </a:lnTo>
                    <a:close/>
                  </a:path>
                </a:pathLst>
              </a:custGeom>
              <a:solidFill>
                <a:schemeClr val="bg1">
                  <a:alpha val="30000"/>
                </a:schemeClr>
              </a:solidFill>
              <a:ln w="73025"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1600" b="0" i="0" u="none" strike="noStrike" kern="0" cap="none" spc="0" normalizeH="0" baseline="0" noProof="0" dirty="0">
                  <a:ln>
                    <a:noFill/>
                  </a:ln>
                  <a:solidFill>
                    <a:sysClr val="window" lastClr="FFFFFF"/>
                  </a:solidFill>
                  <a:effectLst/>
                  <a:uLnTx/>
                  <a:uFillTx/>
                  <a:latin typeface="Malgun Gothic" panose="020B0503020000020004" charset="-127"/>
                  <a:ea typeface="Malgun Gothic" panose="020B0503020000020004" charset="-127"/>
                  <a:cs typeface="+mn-cs"/>
                </a:endParaRPr>
              </a:p>
            </p:txBody>
          </p:sp>
          <p:sp>
            <p:nvSpPr>
              <p:cNvPr id="192" name="모서리가 둥근 직사각형 191"/>
              <p:cNvSpPr/>
              <p:nvPr/>
            </p:nvSpPr>
            <p:spPr>
              <a:xfrm>
                <a:off x="-3082527" y="2891038"/>
                <a:ext cx="2015205" cy="3557820"/>
              </a:xfrm>
              <a:prstGeom prst="roundRect">
                <a:avLst>
                  <a:gd name="adj" fmla="val 7716"/>
                </a:avLst>
              </a:prstGeom>
              <a:solidFill>
                <a:schemeClr val="bg1"/>
              </a:solidFill>
              <a:ln w="73025" cap="flat" cmpd="sng" algn="ctr">
                <a:noFill/>
                <a:prstDash val="solid"/>
              </a:ln>
              <a:effectLst>
                <a:outerShdw blurRad="50800" sx="101000" sy="101000" algn="ctr" rotWithShape="0">
                  <a:prstClr val="black">
                    <a:alpha val="41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1600" b="0" i="0" u="none" strike="noStrike" kern="0" cap="none" spc="0" normalizeH="0" baseline="0" noProof="0" dirty="0">
                  <a:ln>
                    <a:noFill/>
                  </a:ln>
                  <a:solidFill>
                    <a:sysClr val="window" lastClr="FFFFFF"/>
                  </a:solidFill>
                  <a:effectLst/>
                  <a:uLnTx/>
                  <a:uFillTx/>
                  <a:latin typeface="Malgun Gothic" panose="020B0503020000020004" charset="-127"/>
                  <a:ea typeface="Malgun Gothic" panose="020B0503020000020004" charset="-127"/>
                  <a:cs typeface="+mn-cs"/>
                </a:endParaRPr>
              </a:p>
            </p:txBody>
          </p:sp>
        </p:grpSp>
        <p:grpSp>
          <p:nvGrpSpPr>
            <p:cNvPr id="59413" name="그룹 51"/>
            <p:cNvGrpSpPr/>
            <p:nvPr/>
          </p:nvGrpSpPr>
          <p:grpSpPr>
            <a:xfrm>
              <a:off x="5829186" y="2039134"/>
              <a:ext cx="1745773" cy="581924"/>
              <a:chOff x="-3852936" y="1581035"/>
              <a:chExt cx="1928826" cy="642942"/>
            </a:xfrm>
          </p:grpSpPr>
          <p:sp>
            <p:nvSpPr>
              <p:cNvPr id="194" name="모서리가 둥근 직사각형 4"/>
              <p:cNvSpPr/>
              <p:nvPr/>
            </p:nvSpPr>
            <p:spPr>
              <a:xfrm>
                <a:off x="-3852936" y="1580291"/>
                <a:ext cx="1929562" cy="643554"/>
              </a:xfrm>
              <a:prstGeom prst="roundRect">
                <a:avLst/>
              </a:prstGeom>
              <a:solidFill>
                <a:srgbClr val="0481CE"/>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95" name="모서리가 둥근 직사각형 6"/>
              <p:cNvSpPr/>
              <p:nvPr/>
            </p:nvSpPr>
            <p:spPr>
              <a:xfrm>
                <a:off x="-3666565" y="1592407"/>
                <a:ext cx="1476164" cy="45719"/>
              </a:xfrm>
              <a:prstGeom prst="ellipse">
                <a:avLst/>
              </a:prstGeom>
              <a:gradFill flip="none" rotWithShape="1">
                <a:gsLst>
                  <a:gs pos="0">
                    <a:sysClr val="window" lastClr="FFFFFF">
                      <a:lumMod val="0"/>
                      <a:lumOff val="100000"/>
                    </a:sysClr>
                  </a:gs>
                  <a:gs pos="94000">
                    <a:sysClr val="window" lastClr="FFFFFF">
                      <a:alpha val="0"/>
                    </a:sysClr>
                  </a:gs>
                </a:gsLst>
                <a:path path="shape">
                  <a:fillToRect l="50000" t="50000" r="50000" b="50000"/>
                </a:path>
                <a:tileRect/>
              </a:gra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1600" b="0" i="0" u="none" strike="noStrike" kern="0" cap="none" spc="0" normalizeH="0" baseline="0" noProof="0">
                  <a:ln>
                    <a:noFill/>
                  </a:ln>
                  <a:solidFill>
                    <a:sysClr val="window" lastClr="FFFFFF"/>
                  </a:solidFill>
                  <a:effectLst/>
                  <a:uLnTx/>
                  <a:uFillTx/>
                  <a:latin typeface="Malgun Gothic" panose="020B0503020000020004" charset="-127"/>
                  <a:ea typeface="Malgun Gothic" panose="020B0503020000020004" charset="-127"/>
                  <a:cs typeface="+mn-cs"/>
                </a:endParaRPr>
              </a:p>
            </p:txBody>
          </p:sp>
        </p:grpSp>
        <p:grpSp>
          <p:nvGrpSpPr>
            <p:cNvPr id="59415" name="그룹 2"/>
            <p:cNvGrpSpPr/>
            <p:nvPr/>
          </p:nvGrpSpPr>
          <p:grpSpPr>
            <a:xfrm>
              <a:off x="6026834" y="2159296"/>
              <a:ext cx="1347474" cy="362287"/>
              <a:chOff x="5929087" y="2760546"/>
              <a:chExt cx="1347474" cy="362287"/>
            </a:xfrm>
          </p:grpSpPr>
          <p:sp>
            <p:nvSpPr>
              <p:cNvPr id="201" name="TextBox 200"/>
              <p:cNvSpPr txBox="1"/>
              <p:nvPr/>
            </p:nvSpPr>
            <p:spPr>
              <a:xfrm>
                <a:off x="6280773" y="2785726"/>
                <a:ext cx="995788" cy="337107"/>
              </a:xfrm>
              <a:prstGeom prst="rect">
                <a:avLst/>
              </a:prstGeom>
              <a:noFill/>
            </p:spPr>
            <p:txBody>
              <a:bodyPr wrap="none">
                <a:spAutoFit/>
              </a:bodyPr>
              <a:lstStyle/>
              <a:p>
                <a:pPr marR="0" defTabSz="914400" eaLnBrk="1" fontAlgn="auto" hangingPunct="1">
                  <a:spcBef>
                    <a:spcPts val="0"/>
                  </a:spcBef>
                  <a:spcAft>
                    <a:spcPts val="0"/>
                  </a:spcAft>
                  <a:buClrTx/>
                  <a:buSzTx/>
                  <a:buFontTx/>
                  <a:defRPr/>
                </a:pPr>
                <a:r>
                  <a:rPr kumimoji="0" lang="zh-CN" altLang="ko-KR" sz="1600" b="1" kern="0" cap="none" spc="0" normalizeH="0" baseline="0" noProof="0" dirty="0">
                    <a:solidFill>
                      <a:sysClr val="window" lastClr="FFFFFF"/>
                    </a:solidFill>
                    <a:latin typeface="微软雅黑" panose="020B0503020204020204" charset="-122"/>
                    <a:ea typeface="微软雅黑" panose="020B0503020204020204" charset="-122"/>
                    <a:cs typeface="Arial" panose="020B0604020202020204" pitchFamily="34" charset="0"/>
                  </a:rPr>
                  <a:t>罐柜要求</a:t>
                </a:r>
                <a:endParaRPr kumimoji="0" lang="zh-CN" altLang="ko-KR" sz="1600" b="1" kern="0" cap="none" spc="0" normalizeH="0" baseline="0" noProof="0" dirty="0">
                  <a:solidFill>
                    <a:sysClr val="window" lastClr="FFFFFF"/>
                  </a:solidFill>
                  <a:latin typeface="微软雅黑" panose="020B0503020204020204" charset="-122"/>
                  <a:ea typeface="微软雅黑" panose="020B0503020204020204" charset="-122"/>
                  <a:cs typeface="Arial" panose="020B0604020202020204" pitchFamily="34" charset="0"/>
                </a:endParaRPr>
              </a:p>
            </p:txBody>
          </p:sp>
          <p:pic>
            <p:nvPicPr>
              <p:cNvPr id="59418" name="그림 201" descr="ic_009.png"/>
              <p:cNvPicPr>
                <a:picLocks noChangeAspect="1"/>
              </p:cNvPicPr>
              <p:nvPr/>
            </p:nvPicPr>
            <p:blipFill>
              <a:blip r:embed="rId4"/>
              <a:stretch>
                <a:fillRect/>
              </a:stretch>
            </p:blipFill>
            <p:spPr>
              <a:xfrm>
                <a:off x="5929087" y="2760546"/>
                <a:ext cx="348544" cy="324780"/>
              </a:xfrm>
              <a:prstGeom prst="rect">
                <a:avLst/>
              </a:prstGeom>
              <a:noFill/>
              <a:ln w="9525">
                <a:noFill/>
              </a:ln>
            </p:spPr>
          </p:pic>
        </p:grpSp>
      </p:grpSp>
      <p:sp>
        <p:nvSpPr>
          <p:cNvPr id="40" name="제목 39"/>
          <p:cNvSpPr>
            <a:spLocks noGrp="1"/>
          </p:cNvSpPr>
          <p:nvPr>
            <p:ph type="title"/>
          </p:nvPr>
        </p:nvSpPr>
        <p:spPr>
          <a:xfrm>
            <a:off x="287338" y="307975"/>
            <a:ext cx="8035925" cy="763588"/>
          </a:xfrm>
        </p:spPr>
        <p:txBody>
          <a:bodyPr vert="horz" wrap="square" lIns="91440" tIns="45720" rIns="91440" bIns="45720" numCol="1" rtlCol="0" anchor="ctr" anchorCtr="0" compatLnSpc="1">
            <a:normAutofit/>
          </a:bodyPr>
          <a:lstStyle/>
          <a:p>
            <a:pPr marL="0" marR="0" lvl="0" indent="0" algn="l" defTabSz="914400" rtl="0" eaLnBrk="1" fontAlgn="base" latinLnBrk="1" hangingPunct="1">
              <a:lnSpc>
                <a:spcPct val="100000"/>
              </a:lnSpc>
              <a:spcBef>
                <a:spcPct val="0"/>
              </a:spcBef>
              <a:spcAft>
                <a:spcPct val="0"/>
              </a:spcAft>
              <a:buClrTx/>
              <a:buSzTx/>
              <a:buFontTx/>
              <a:buNone/>
              <a:defRPr/>
            </a:pPr>
            <a:r>
              <a:rPr kumimoji="0" lang="zh-CN" sz="3200" b="1" i="0" u="none" strike="noStrike" kern="1200" cap="none" spc="0" normalizeH="0" baseline="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微软雅黑" panose="020B0503020204020204" charset="-122"/>
              </a:rPr>
              <a:t>罐柜运输</a:t>
            </a:r>
            <a:r>
              <a:rPr lang="en-US" altLang="ko-KR" b="1" noProof="0">
                <a:ln>
                  <a:noFill/>
                </a:ln>
                <a:effectLst/>
                <a:uLnTx/>
                <a:uFillTx/>
                <a:latin typeface="微软雅黑" panose="020B0503020204020204" charset="-122"/>
                <a:ea typeface="微软雅黑" panose="020B0503020204020204" charset="-122"/>
                <a:cs typeface="微软雅黑" panose="020B0503020204020204" charset="-122"/>
                <a:sym typeface="+mn-ea"/>
              </a:rPr>
              <a:t>LNG</a:t>
            </a:r>
            <a:r>
              <a:rPr kumimoji="0" lang="zh-CN" sz="3200" b="1" i="0" u="none" strike="noStrike" kern="1200" cap="none" spc="0" normalizeH="0" baseline="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微软雅黑" panose="020B0503020204020204" charset="-122"/>
              </a:rPr>
              <a:t>要求</a:t>
            </a:r>
            <a:endParaRPr kumimoji="0" lang="zh-CN" sz="3200" b="1" i="0" u="none" strike="noStrike" kern="1200" cap="none" spc="0" normalizeH="0" baseline="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微软雅黑" panose="020B0503020204020204" charset="-122"/>
            </a:endParaRPr>
          </a:p>
        </p:txBody>
      </p:sp>
      <p:sp>
        <p:nvSpPr>
          <p:cNvPr id="185" name="TextBox 184"/>
          <p:cNvSpPr txBox="1"/>
          <p:nvPr/>
        </p:nvSpPr>
        <p:spPr>
          <a:xfrm>
            <a:off x="3725545" y="2816860"/>
            <a:ext cx="1750060" cy="1568450"/>
          </a:xfrm>
          <a:prstGeom prst="rect">
            <a:avLst/>
          </a:prstGeom>
          <a:noFill/>
        </p:spPr>
        <p:txBody>
          <a:bodyPr wrap="square">
            <a:spAutoFit/>
          </a:bodyPr>
          <a:lstStyle/>
          <a:p>
            <a:pPr marR="0" algn="l" defTabSz="914400" eaLnBrk="1" fontAlgn="auto" hangingPunct="1">
              <a:lnSpc>
                <a:spcPct val="150000"/>
              </a:lnSpc>
              <a:spcBef>
                <a:spcPts val="0"/>
              </a:spcBef>
              <a:spcAft>
                <a:spcPts val="0"/>
              </a:spcAft>
              <a:buClrTx/>
              <a:buSzTx/>
              <a:buFontTx/>
              <a:defRPr/>
            </a:pPr>
            <a:r>
              <a:rPr kumimoji="0" lang="en-US" altLang="ko-KR" sz="1600" kern="0" cap="none" spc="0" normalizeH="0" baseline="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rPr>
              <a:t>LNG运输须使用</a:t>
            </a:r>
            <a:r>
              <a:rPr kumimoji="0" lang="en-US" altLang="ko-KR" sz="1600" b="1" kern="0" cap="none" spc="0" normalizeH="0" baseline="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rPr>
              <a:t>T75</a:t>
            </a:r>
            <a:r>
              <a:rPr kumimoji="0" lang="en-US" altLang="ko-KR" sz="1600" kern="0" cap="none" spc="0" normalizeH="0" baseline="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rPr>
              <a:t>型可移动罐柜，并满足特殊规定</a:t>
            </a:r>
            <a:r>
              <a:rPr kumimoji="0" lang="en-US" altLang="ko-KR" sz="1600" b="1" kern="0" cap="none" spc="0" normalizeH="0" baseline="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rPr>
              <a:t>TP5</a:t>
            </a:r>
            <a:r>
              <a:rPr kumimoji="0" lang="en-US" altLang="ko-KR" sz="1600" kern="0" cap="none" spc="0" normalizeH="0" baseline="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rPr>
              <a:t>的要求。</a:t>
            </a:r>
            <a:endParaRPr kumimoji="0" lang="en-US" altLang="ko-KR" sz="1600" kern="0" cap="none" spc="0" normalizeH="0" baseline="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endParaRPr>
          </a:p>
        </p:txBody>
      </p:sp>
      <p:sp>
        <p:nvSpPr>
          <p:cNvPr id="11" name="副标题 10"/>
          <p:cNvSpPr>
            <a:spLocks noGrp="1"/>
          </p:cNvSpPr>
          <p:nvPr>
            <p:ph type="subTitle" idx="1"/>
          </p:nvPr>
        </p:nvSpPr>
        <p:spPr>
          <a:xfrm>
            <a:off x="1143000" y="2816860"/>
            <a:ext cx="1925320" cy="1674495"/>
          </a:xfrm>
        </p:spPr>
        <p:txBody>
          <a:bodyPr vert="horz" wrap="square" lIns="91440" tIns="45720" rIns="91440" bIns="45720" anchor="t">
            <a:noAutofit/>
          </a:bodyPr>
          <a:p>
            <a:pPr marL="0" marR="0" indent="0" algn="l" defTabSz="914400" eaLnBrk="1" fontAlgn="auto" hangingPunct="1">
              <a:lnSpc>
                <a:spcPct val="150000"/>
              </a:lnSpc>
              <a:spcBef>
                <a:spcPts val="0"/>
              </a:spcBef>
              <a:spcAft>
                <a:spcPts val="0"/>
              </a:spcAft>
              <a:buClrTx/>
              <a:buSzTx/>
              <a:buFontTx/>
              <a:buNone/>
              <a:defRPr/>
            </a:pPr>
            <a:r>
              <a:rPr lang="zh-CN" altLang="en-US" sz="1600" kern="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rPr>
              <a:t>目前，随着</a:t>
            </a:r>
            <a:r>
              <a:rPr lang="en-US" altLang="zh-CN" sz="1600" kern="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rPr>
              <a:t>LNG</a:t>
            </a:r>
            <a:r>
              <a:rPr lang="zh-CN" altLang="en-US" sz="1600" kern="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rPr>
              <a:t>需求与日俱增，通过可移动罐柜</a:t>
            </a:r>
            <a:r>
              <a:rPr lang="zh-CN" altLang="en-US" sz="1600" b="1" kern="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rPr>
              <a:t>小批量</a:t>
            </a:r>
            <a:r>
              <a:rPr lang="zh-CN" altLang="en-US" sz="1600" kern="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rPr>
              <a:t>运输</a:t>
            </a:r>
            <a:r>
              <a:rPr lang="en-US" altLang="zh-CN" sz="1600" kern="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rPr>
              <a:t>LNG</a:t>
            </a:r>
            <a:r>
              <a:rPr lang="zh-CN" altLang="en-US" sz="1600" kern="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rPr>
              <a:t>已经比较成熟。</a:t>
            </a:r>
            <a:endParaRPr lang="zh-CN" altLang="en-US" sz="1600" kern="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endParaRPr>
          </a:p>
        </p:txBody>
      </p:sp>
      <p:sp>
        <p:nvSpPr>
          <p:cNvPr id="3" name="TextBox 184"/>
          <p:cNvSpPr txBox="1"/>
          <p:nvPr/>
        </p:nvSpPr>
        <p:spPr>
          <a:xfrm>
            <a:off x="6160770" y="2873375"/>
            <a:ext cx="1750060" cy="1938020"/>
          </a:xfrm>
          <a:prstGeom prst="rect">
            <a:avLst/>
          </a:prstGeom>
          <a:noFill/>
        </p:spPr>
        <p:txBody>
          <a:bodyPr wrap="square">
            <a:spAutoFit/>
          </a:bodyPr>
          <a:p>
            <a:pPr marR="0" algn="l" defTabSz="914400" eaLnBrk="1" fontAlgn="auto" hangingPunct="1">
              <a:lnSpc>
                <a:spcPct val="150000"/>
              </a:lnSpc>
              <a:spcBef>
                <a:spcPts val="0"/>
              </a:spcBef>
              <a:spcAft>
                <a:spcPts val="0"/>
              </a:spcAft>
              <a:buClrTx/>
              <a:buSzTx/>
              <a:buFontTx/>
              <a:defRPr/>
            </a:pPr>
            <a:r>
              <a:rPr lang="en-US" altLang="ko-KR" sz="1600" kern="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rPr>
              <a:t>《国际危规》</a:t>
            </a:r>
            <a:r>
              <a:rPr kumimoji="0" lang="zh-CN" sz="1600" kern="0" cap="none" spc="0" normalizeH="0" baseline="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rPr>
              <a:t>相关章节给出了该类罐柜的</a:t>
            </a:r>
            <a:r>
              <a:rPr kumimoji="0" sz="1600" b="1" kern="0" cap="none" spc="0" normalizeH="0" baseline="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rPr>
              <a:t>设计、构造、检验和试验</a:t>
            </a:r>
            <a:r>
              <a:rPr kumimoji="0" lang="zh-CN" sz="1600" b="1" kern="0" cap="none" spc="0" normalizeH="0" baseline="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rPr>
              <a:t>标准</a:t>
            </a:r>
            <a:r>
              <a:rPr kumimoji="0" lang="zh-CN" sz="1600" kern="0" cap="none" spc="0" normalizeH="0" baseline="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rPr>
              <a:t>。</a:t>
            </a:r>
            <a:endParaRPr kumimoji="0" lang="zh-CN" sz="1600" kern="0" cap="none" spc="0" normalizeH="0" baseline="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wipe(left)">
                                      <p:cBhvr>
                                        <p:cTn id="10" dur="500"/>
                                        <p:tgtEl>
                                          <p:spTgt spid="1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85"/>
                                        </p:tgtEl>
                                        <p:attrNameLst>
                                          <p:attrName>style.visibility</p:attrName>
                                        </p:attrNameLst>
                                      </p:cBhvr>
                                      <p:to>
                                        <p:strVal val="visible"/>
                                      </p:to>
                                    </p:set>
                                    <p:animEffect transition="in" filter="wipe(left)">
                                      <p:cBhvr>
                                        <p:cTn id="18" dur="500"/>
                                        <p:tgtEl>
                                          <p:spTgt spid="18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85"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 name="그룹 101"/>
          <p:cNvGrpSpPr/>
          <p:nvPr/>
        </p:nvGrpSpPr>
        <p:grpSpPr>
          <a:xfrm>
            <a:off x="909955" y="1255395"/>
            <a:ext cx="2614295" cy="4655185"/>
            <a:chOff x="909285" y="1717665"/>
            <a:chExt cx="2614965" cy="4187835"/>
          </a:xfrm>
        </p:grpSpPr>
        <p:sp>
          <p:nvSpPr>
            <p:cNvPr id="88" name="모서리가 둥근 직사각형 87"/>
            <p:cNvSpPr/>
            <p:nvPr/>
          </p:nvSpPr>
          <p:spPr>
            <a:xfrm>
              <a:off x="909285" y="1717665"/>
              <a:ext cx="2605439" cy="2117730"/>
            </a:xfrm>
            <a:prstGeom prst="roundRect">
              <a:avLst>
                <a:gd name="adj" fmla="val 2937"/>
              </a:avLst>
            </a:prstGeom>
            <a:solidFill>
              <a:srgbClr val="047DC8"/>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9" name="모서리가 둥근 직사각형 88"/>
            <p:cNvSpPr/>
            <p:nvPr/>
          </p:nvSpPr>
          <p:spPr>
            <a:xfrm>
              <a:off x="909285" y="1752590"/>
              <a:ext cx="2614965" cy="4152910"/>
            </a:xfrm>
            <a:prstGeom prst="roundRect">
              <a:avLst>
                <a:gd name="adj" fmla="val 2937"/>
              </a:avLst>
            </a:prstGeom>
            <a:solidFill>
              <a:schemeClr val="bg1">
                <a:lumMod val="95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0" name="이등변 삼각형 89"/>
            <p:cNvSpPr/>
            <p:nvPr/>
          </p:nvSpPr>
          <p:spPr>
            <a:xfrm rot="10800000">
              <a:off x="968030" y="1806565"/>
              <a:ext cx="2480010" cy="3251208"/>
            </a:xfrm>
            <a:prstGeom prst="triangle">
              <a:avLst>
                <a:gd name="adj" fmla="val 100000"/>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1" name="타원 90"/>
            <p:cNvSpPr/>
            <p:nvPr/>
          </p:nvSpPr>
          <p:spPr>
            <a:xfrm>
              <a:off x="977556" y="1816090"/>
              <a:ext cx="73035" cy="73025"/>
            </a:xfrm>
            <a:prstGeom prst="ellipse">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2" name="타원 91"/>
            <p:cNvSpPr/>
            <p:nvPr/>
          </p:nvSpPr>
          <p:spPr>
            <a:xfrm>
              <a:off x="3357540" y="1816090"/>
              <a:ext cx="73035" cy="73025"/>
            </a:xfrm>
            <a:prstGeom prst="ellipse">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40054" name="그룹 97"/>
            <p:cNvGrpSpPr/>
            <p:nvPr/>
          </p:nvGrpSpPr>
          <p:grpSpPr>
            <a:xfrm>
              <a:off x="977310" y="5755076"/>
              <a:ext cx="2453180" cy="73598"/>
              <a:chOff x="977310" y="4042172"/>
              <a:chExt cx="2453180" cy="73598"/>
            </a:xfrm>
          </p:grpSpPr>
          <p:sp>
            <p:nvSpPr>
              <p:cNvPr id="94" name="타원 93"/>
              <p:cNvSpPr/>
              <p:nvPr/>
            </p:nvSpPr>
            <p:spPr>
              <a:xfrm>
                <a:off x="977556" y="4041784"/>
                <a:ext cx="73035" cy="74612"/>
              </a:xfrm>
              <a:prstGeom prst="ellipse">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5" name="타원 94"/>
              <p:cNvSpPr/>
              <p:nvPr/>
            </p:nvSpPr>
            <p:spPr>
              <a:xfrm>
                <a:off x="3357540" y="4041784"/>
                <a:ext cx="73035" cy="74612"/>
              </a:xfrm>
              <a:prstGeom prst="ellipse">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grpSp>
      </p:grpSp>
      <p:sp>
        <p:nvSpPr>
          <p:cNvPr id="2" name="제목 1"/>
          <p:cNvSpPr>
            <a:spLocks noGrp="1"/>
          </p:cNvSpPr>
          <p:nvPr>
            <p:ph type="title"/>
          </p:nvPr>
        </p:nvSpPr>
        <p:spPr>
          <a:xfrm>
            <a:off x="287338" y="343535"/>
            <a:ext cx="8035925" cy="763588"/>
          </a:xfrm>
        </p:spPr>
        <p:txBody>
          <a:bodyPr vert="horz" wrap="square" lIns="91440" tIns="45720" rIns="91440" bIns="45720" numCol="1" rtlCol="0" anchor="ctr" anchorCtr="0" compatLnSpc="1">
            <a:normAutofit/>
          </a:bodyPr>
          <a:lstStyle/>
          <a:p>
            <a:pPr marL="0" marR="0" lvl="0" indent="0" algn="l" defTabSz="914400" rtl="0" eaLnBrk="1" fontAlgn="base" latinLnBrk="1" hangingPunct="1">
              <a:lnSpc>
                <a:spcPct val="100000"/>
              </a:lnSpc>
              <a:spcBef>
                <a:spcPct val="0"/>
              </a:spcBef>
              <a:spcAft>
                <a:spcPct val="0"/>
              </a:spcAft>
              <a:buClrTx/>
              <a:buSzTx/>
              <a:buFontTx/>
              <a:buNone/>
              <a:defRPr/>
            </a:pPr>
            <a:r>
              <a:rPr kumimoji="0" lang="zh-CN" altLang="ko-KR" sz="3200" b="1" i="0" u="none" strike="noStrike" kern="1200" cap="none" spc="0" normalizeH="0" baseline="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rPr>
              <a:t>试点情况</a:t>
            </a:r>
            <a:endParaRPr kumimoji="0" lang="zh-CN" altLang="ko-KR" sz="3200" b="1" i="0" u="none" strike="noStrike" kern="1200" cap="none" spc="0" normalizeH="0" baseline="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endParaRPr>
          </a:p>
        </p:txBody>
      </p:sp>
      <p:pic>
        <p:nvPicPr>
          <p:cNvPr id="4" name="图片 3" descr="地图"/>
          <p:cNvPicPr>
            <a:picLocks noChangeAspect="1"/>
          </p:cNvPicPr>
          <p:nvPr/>
        </p:nvPicPr>
        <p:blipFill>
          <a:blip r:embed="rId1"/>
          <a:stretch>
            <a:fillRect/>
          </a:stretch>
        </p:blipFill>
        <p:spPr>
          <a:xfrm>
            <a:off x="3821430" y="1459230"/>
            <a:ext cx="4834255" cy="3810000"/>
          </a:xfrm>
          <a:prstGeom prst="rect">
            <a:avLst/>
          </a:prstGeom>
        </p:spPr>
      </p:pic>
      <p:pic>
        <p:nvPicPr>
          <p:cNvPr id="18" name="图片 17" descr="3476611"/>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576060" y="4839970"/>
            <a:ext cx="287020" cy="287020"/>
          </a:xfrm>
          <a:prstGeom prst="rect">
            <a:avLst/>
          </a:prstGeom>
        </p:spPr>
      </p:pic>
      <p:pic>
        <p:nvPicPr>
          <p:cNvPr id="22" name="图片 21" descr="3476611"/>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90765" y="2929255"/>
            <a:ext cx="287020" cy="287020"/>
          </a:xfrm>
          <a:prstGeom prst="rect">
            <a:avLst/>
          </a:prstGeom>
        </p:spPr>
      </p:pic>
      <p:pic>
        <p:nvPicPr>
          <p:cNvPr id="31" name="图片 30" descr="3476611"/>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470140" y="2537460"/>
            <a:ext cx="287020" cy="287020"/>
          </a:xfrm>
          <a:prstGeom prst="rect">
            <a:avLst/>
          </a:prstGeom>
        </p:spPr>
      </p:pic>
      <p:sp>
        <p:nvSpPr>
          <p:cNvPr id="32" name="文本框 31"/>
          <p:cNvSpPr txBox="1"/>
          <p:nvPr/>
        </p:nvSpPr>
        <p:spPr>
          <a:xfrm>
            <a:off x="6310630" y="5269230"/>
            <a:ext cx="817880" cy="245110"/>
          </a:xfrm>
          <a:prstGeom prst="rect">
            <a:avLst/>
          </a:prstGeom>
          <a:noFill/>
        </p:spPr>
        <p:txBody>
          <a:bodyPr wrap="none" rtlCol="0">
            <a:spAutoFit/>
          </a:bodyPr>
          <a:p>
            <a:pPr algn="l"/>
            <a:r>
              <a:rPr lang="zh-CN" altLang="en-US" sz="1000" b="1">
                <a:solidFill>
                  <a:srgbClr val="0D5CA3"/>
                </a:solidFill>
                <a:latin typeface="微软雅黑" panose="020B0503020204020204" charset="-122"/>
                <a:ea typeface="微软雅黑" panose="020B0503020204020204" charset="-122"/>
              </a:rPr>
              <a:t>海南洋浦港</a:t>
            </a:r>
            <a:endParaRPr lang="zh-CN" altLang="en-US" sz="1000" b="1">
              <a:solidFill>
                <a:srgbClr val="0D5CA3"/>
              </a:solidFill>
              <a:latin typeface="微软雅黑" panose="020B0503020204020204" charset="-122"/>
              <a:ea typeface="微软雅黑" panose="020B0503020204020204" charset="-122"/>
            </a:endParaRPr>
          </a:p>
        </p:txBody>
      </p:sp>
      <p:sp>
        <p:nvSpPr>
          <p:cNvPr id="40" name="文本框 39"/>
          <p:cNvSpPr txBox="1"/>
          <p:nvPr/>
        </p:nvSpPr>
        <p:spPr>
          <a:xfrm>
            <a:off x="7792720" y="3039110"/>
            <a:ext cx="817880" cy="245110"/>
          </a:xfrm>
          <a:prstGeom prst="rect">
            <a:avLst/>
          </a:prstGeom>
          <a:noFill/>
        </p:spPr>
        <p:txBody>
          <a:bodyPr wrap="none" rtlCol="0">
            <a:spAutoFit/>
          </a:bodyPr>
          <a:p>
            <a:pPr algn="l"/>
            <a:r>
              <a:rPr lang="zh-CN" altLang="en-US" sz="1000" b="1">
                <a:solidFill>
                  <a:srgbClr val="0D5CA3"/>
                </a:solidFill>
                <a:latin typeface="微软雅黑" panose="020B0503020204020204" charset="-122"/>
                <a:ea typeface="微软雅黑" panose="020B0503020204020204" charset="-122"/>
              </a:rPr>
              <a:t>山东龙口港</a:t>
            </a:r>
            <a:endParaRPr lang="zh-CN" altLang="en-US" sz="1000" b="1">
              <a:solidFill>
                <a:srgbClr val="0D5CA3"/>
              </a:solidFill>
              <a:latin typeface="微软雅黑" panose="020B0503020204020204" charset="-122"/>
              <a:ea typeface="微软雅黑" panose="020B0503020204020204" charset="-122"/>
            </a:endParaRPr>
          </a:p>
        </p:txBody>
      </p:sp>
      <p:sp>
        <p:nvSpPr>
          <p:cNvPr id="49" name="文本框 48"/>
          <p:cNvSpPr txBox="1"/>
          <p:nvPr/>
        </p:nvSpPr>
        <p:spPr>
          <a:xfrm>
            <a:off x="7980045" y="2719705"/>
            <a:ext cx="817880" cy="245110"/>
          </a:xfrm>
          <a:prstGeom prst="rect">
            <a:avLst/>
          </a:prstGeom>
          <a:noFill/>
        </p:spPr>
        <p:txBody>
          <a:bodyPr wrap="none" rtlCol="0">
            <a:spAutoFit/>
          </a:bodyPr>
          <a:p>
            <a:pPr algn="l"/>
            <a:r>
              <a:rPr lang="zh-CN" altLang="en-US" sz="1000" b="1">
                <a:solidFill>
                  <a:srgbClr val="0D5CA3"/>
                </a:solidFill>
                <a:latin typeface="微软雅黑" panose="020B0503020204020204" charset="-122"/>
                <a:ea typeface="微软雅黑" panose="020B0503020204020204" charset="-122"/>
              </a:rPr>
              <a:t>辽宁锦州港</a:t>
            </a:r>
            <a:endParaRPr lang="zh-CN" altLang="en-US" sz="1000" b="1">
              <a:solidFill>
                <a:srgbClr val="0D5CA3"/>
              </a:solidFill>
              <a:latin typeface="微软雅黑" panose="020B0503020204020204" charset="-122"/>
              <a:ea typeface="微软雅黑" panose="020B0503020204020204" charset="-122"/>
            </a:endParaRPr>
          </a:p>
        </p:txBody>
      </p:sp>
      <p:sp>
        <p:nvSpPr>
          <p:cNvPr id="54" name="副标题 53"/>
          <p:cNvSpPr>
            <a:spLocks noGrp="1"/>
          </p:cNvSpPr>
          <p:nvPr>
            <p:ph type="subTitle" idx="1"/>
          </p:nvPr>
        </p:nvSpPr>
        <p:spPr>
          <a:xfrm>
            <a:off x="1050925" y="1458595"/>
            <a:ext cx="2379345" cy="3668395"/>
          </a:xfrm>
        </p:spPr>
        <p:txBody>
          <a:bodyPr vert="horz" wrap="square" lIns="91440" tIns="45720" rIns="91440" bIns="45720" anchor="t">
            <a:noAutofit/>
          </a:bodyPr>
          <a:p>
            <a:pPr marL="0" marR="0" indent="0" algn="l" defTabSz="914400" eaLnBrk="1" fontAlgn="auto" hangingPunct="1">
              <a:lnSpc>
                <a:spcPct val="150000"/>
              </a:lnSpc>
              <a:spcBef>
                <a:spcPts val="0"/>
              </a:spcBef>
              <a:spcAft>
                <a:spcPts val="0"/>
              </a:spcAft>
              <a:buClrTx/>
              <a:buSzTx/>
              <a:buFontTx/>
              <a:buNone/>
              <a:defRPr/>
            </a:pPr>
            <a:r>
              <a:rPr lang="zh-CN" sz="1600" b="1" kern="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rPr>
              <a:t>承运：</a:t>
            </a:r>
            <a:r>
              <a:rPr sz="1600" kern="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rPr>
              <a:t>中远海运特运股份有限公司“乐从”轮</a:t>
            </a:r>
            <a:endParaRPr sz="1600" kern="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endParaRPr>
          </a:p>
          <a:p>
            <a:pPr marL="0" marR="0" indent="0" algn="l" defTabSz="914400" eaLnBrk="1" fontAlgn="auto" hangingPunct="1">
              <a:lnSpc>
                <a:spcPct val="150000"/>
              </a:lnSpc>
              <a:spcBef>
                <a:spcPts val="0"/>
              </a:spcBef>
              <a:spcAft>
                <a:spcPts val="0"/>
              </a:spcAft>
              <a:buClrTx/>
              <a:buSzTx/>
              <a:buFontTx/>
              <a:buNone/>
              <a:defRPr/>
            </a:pPr>
            <a:r>
              <a:rPr lang="zh-CN" sz="1600" b="1" kern="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rPr>
              <a:t>启航：</a:t>
            </a:r>
            <a:r>
              <a:rPr sz="1600" kern="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rPr>
              <a:t>2018年11月4日</a:t>
            </a:r>
            <a:r>
              <a:rPr lang="zh-CN" sz="1600" kern="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rPr>
              <a:t>，</a:t>
            </a:r>
            <a:r>
              <a:rPr sz="1600" kern="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rPr>
              <a:t>海南洋浦港</a:t>
            </a:r>
            <a:r>
              <a:rPr lang="zh-CN" sz="1600" kern="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rPr>
              <a:t>，</a:t>
            </a:r>
            <a:r>
              <a:rPr sz="1600" kern="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rPr>
              <a:t>载运130个LNG罐柜启航</a:t>
            </a:r>
            <a:endParaRPr sz="1600" kern="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endParaRPr>
          </a:p>
          <a:p>
            <a:pPr marL="0" marR="0" indent="0" algn="l" defTabSz="914400" eaLnBrk="1" fontAlgn="auto" hangingPunct="1">
              <a:lnSpc>
                <a:spcPct val="150000"/>
              </a:lnSpc>
              <a:spcBef>
                <a:spcPts val="0"/>
              </a:spcBef>
              <a:spcAft>
                <a:spcPts val="0"/>
              </a:spcAft>
              <a:buClrTx/>
              <a:buSzTx/>
              <a:buFontTx/>
              <a:buNone/>
              <a:defRPr/>
            </a:pPr>
            <a:r>
              <a:rPr lang="zh-CN" sz="1600" b="1" kern="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rPr>
              <a:t>卸载：</a:t>
            </a:r>
            <a:r>
              <a:rPr sz="1600" kern="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rPr>
              <a:t>11月11日在山东龙口港卸载65个罐柜</a:t>
            </a:r>
            <a:r>
              <a:rPr lang="zh-CN" sz="1600" kern="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rPr>
              <a:t>，</a:t>
            </a:r>
            <a:r>
              <a:rPr sz="1600" kern="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rPr>
              <a:t>11月13日在辽宁锦州港卸载65个罐柜</a:t>
            </a:r>
            <a:endParaRPr sz="1600" kern="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endParaRPr>
          </a:p>
          <a:p>
            <a:pPr marL="0" marR="0" indent="0" algn="l" defTabSz="914400" eaLnBrk="1" fontAlgn="auto" hangingPunct="1">
              <a:lnSpc>
                <a:spcPct val="150000"/>
              </a:lnSpc>
              <a:spcBef>
                <a:spcPts val="0"/>
              </a:spcBef>
              <a:spcAft>
                <a:spcPts val="0"/>
              </a:spcAft>
              <a:buClrTx/>
              <a:buSzTx/>
              <a:buFontTx/>
              <a:buNone/>
              <a:defRPr/>
            </a:pPr>
            <a:r>
              <a:rPr lang="zh-CN" sz="1600" b="1" kern="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rPr>
              <a:t>意义：</a:t>
            </a:r>
            <a:r>
              <a:rPr lang="zh-CN" sz="1600" kern="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rPr>
              <a:t>世界范围内首次整船运输LNG罐柜</a:t>
            </a:r>
            <a:endParaRPr lang="zh-CN" sz="1600" kern="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endParaRPr>
          </a:p>
          <a:p>
            <a:pPr marL="0" marR="0" indent="0" algn="l" defTabSz="914400" eaLnBrk="1" fontAlgn="auto" hangingPunct="1">
              <a:lnSpc>
                <a:spcPct val="150000"/>
              </a:lnSpc>
              <a:spcBef>
                <a:spcPts val="0"/>
              </a:spcBef>
              <a:spcAft>
                <a:spcPts val="0"/>
              </a:spcAft>
              <a:buClrTx/>
              <a:buSzTx/>
              <a:buFontTx/>
              <a:buNone/>
              <a:defRPr/>
            </a:pPr>
            <a:endParaRPr sz="1600" kern="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그룹 87"/>
          <p:cNvGrpSpPr/>
          <p:nvPr/>
        </p:nvGrpSpPr>
        <p:grpSpPr>
          <a:xfrm>
            <a:off x="-127635" y="1095375"/>
            <a:ext cx="10379075" cy="2223770"/>
            <a:chOff x="-111351" y="1827086"/>
            <a:chExt cx="10379377" cy="2631355"/>
          </a:xfrm>
        </p:grpSpPr>
        <p:pic>
          <p:nvPicPr>
            <p:cNvPr id="61499" name="그림 29" descr="line.png"/>
            <p:cNvPicPr>
              <a:picLocks noChangeAspect="1"/>
            </p:cNvPicPr>
            <p:nvPr/>
          </p:nvPicPr>
          <p:blipFill>
            <a:blip r:embed="rId1">
              <a:lum bright="42001"/>
            </a:blip>
            <a:stretch>
              <a:fillRect/>
            </a:stretch>
          </p:blipFill>
          <p:spPr>
            <a:xfrm rot="5400000" flipH="1">
              <a:off x="4699950" y="-2984215"/>
              <a:ext cx="756776" cy="10379377"/>
            </a:xfrm>
            <a:prstGeom prst="rect">
              <a:avLst/>
            </a:prstGeom>
            <a:noFill/>
            <a:ln w="9525">
              <a:noFill/>
            </a:ln>
          </p:spPr>
        </p:pic>
        <p:grpSp>
          <p:nvGrpSpPr>
            <p:cNvPr id="61500" name="그룹 30"/>
            <p:cNvGrpSpPr/>
            <p:nvPr/>
          </p:nvGrpSpPr>
          <p:grpSpPr>
            <a:xfrm>
              <a:off x="1176291" y="2138779"/>
              <a:ext cx="1785258" cy="2319662"/>
              <a:chOff x="1420581" y="2295744"/>
              <a:chExt cx="1785258" cy="2319662"/>
            </a:xfrm>
          </p:grpSpPr>
          <p:sp>
            <p:nvSpPr>
              <p:cNvPr id="32" name="이등변 삼각형 31"/>
              <p:cNvSpPr/>
              <p:nvPr/>
            </p:nvSpPr>
            <p:spPr>
              <a:xfrm>
                <a:off x="1420440" y="2298479"/>
                <a:ext cx="320684" cy="262024"/>
              </a:xfrm>
              <a:prstGeom prst="triangle">
                <a:avLst/>
              </a:prstGeom>
              <a:solidFill>
                <a:srgbClr val="1D47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61522" name="그룹 33"/>
              <p:cNvGrpSpPr/>
              <p:nvPr/>
            </p:nvGrpSpPr>
            <p:grpSpPr>
              <a:xfrm>
                <a:off x="1581814" y="2295744"/>
                <a:ext cx="1624025" cy="2319662"/>
                <a:chOff x="1380432" y="2295744"/>
                <a:chExt cx="1971702" cy="3286170"/>
              </a:xfrm>
            </p:grpSpPr>
            <p:sp>
              <p:nvSpPr>
                <p:cNvPr id="34" name="오각형 33"/>
                <p:cNvSpPr/>
                <p:nvPr/>
              </p:nvSpPr>
              <p:spPr>
                <a:xfrm rot="5400000">
                  <a:off x="723581" y="2952646"/>
                  <a:ext cx="3286795" cy="1971743"/>
                </a:xfrm>
                <a:prstGeom prst="homePlate">
                  <a:avLst/>
                </a:prstGeom>
                <a:solidFill>
                  <a:srgbClr val="0A46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5" name="오각형 34"/>
                <p:cNvSpPr/>
                <p:nvPr/>
              </p:nvSpPr>
              <p:spPr>
                <a:xfrm rot="5400000">
                  <a:off x="1347544" y="2417678"/>
                  <a:ext cx="2056216" cy="1869591"/>
                </a:xfrm>
                <a:prstGeom prst="homePlate">
                  <a:avLst/>
                </a:prstGeom>
                <a:gradFill flip="none" rotWithShape="1">
                  <a:gsLst>
                    <a:gs pos="0">
                      <a:schemeClr val="bg1">
                        <a:alpha val="74000"/>
                      </a:schemeClr>
                    </a:gs>
                    <a:gs pos="17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grpSp>
        </p:grpSp>
        <p:grpSp>
          <p:nvGrpSpPr>
            <p:cNvPr id="61501" name="그룹 35"/>
            <p:cNvGrpSpPr/>
            <p:nvPr/>
          </p:nvGrpSpPr>
          <p:grpSpPr>
            <a:xfrm>
              <a:off x="3499262" y="2138779"/>
              <a:ext cx="1785258" cy="2319662"/>
              <a:chOff x="3571455" y="2295744"/>
              <a:chExt cx="1785258" cy="2319662"/>
            </a:xfrm>
          </p:grpSpPr>
          <p:sp>
            <p:nvSpPr>
              <p:cNvPr id="37" name="이등변 삼각형 36"/>
              <p:cNvSpPr/>
              <p:nvPr/>
            </p:nvSpPr>
            <p:spPr>
              <a:xfrm>
                <a:off x="3570923" y="2298479"/>
                <a:ext cx="320684" cy="262024"/>
              </a:xfrm>
              <a:prstGeom prst="triangle">
                <a:avLst/>
              </a:prstGeom>
              <a:solidFill>
                <a:srgbClr val="035C93"/>
              </a:solidFill>
              <a:ln w="635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61518" name="그룹 35"/>
              <p:cNvGrpSpPr/>
              <p:nvPr/>
            </p:nvGrpSpPr>
            <p:grpSpPr>
              <a:xfrm>
                <a:off x="3732688" y="2295744"/>
                <a:ext cx="1624025" cy="2319662"/>
                <a:chOff x="1380432" y="2295744"/>
                <a:chExt cx="1971702" cy="3286170"/>
              </a:xfrm>
            </p:grpSpPr>
            <p:sp>
              <p:nvSpPr>
                <p:cNvPr id="39" name="오각형 38"/>
                <p:cNvSpPr/>
                <p:nvPr/>
              </p:nvSpPr>
              <p:spPr>
                <a:xfrm rot="5400000">
                  <a:off x="723108" y="2952644"/>
                  <a:ext cx="3286795" cy="1971744"/>
                </a:xfrm>
                <a:prstGeom prst="homePlate">
                  <a:avLst/>
                </a:prstGeom>
                <a:solidFill>
                  <a:srgbClr val="0365A1"/>
                </a:solidFill>
                <a:ln w="635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1" name="오각형 40"/>
                <p:cNvSpPr/>
                <p:nvPr/>
              </p:nvSpPr>
              <p:spPr>
                <a:xfrm rot="5400000">
                  <a:off x="1347070" y="2417678"/>
                  <a:ext cx="2056216" cy="1869591"/>
                </a:xfrm>
                <a:prstGeom prst="homePlate">
                  <a:avLst/>
                </a:prstGeom>
                <a:gradFill flip="none" rotWithShape="1">
                  <a:gsLst>
                    <a:gs pos="0">
                      <a:schemeClr val="bg1">
                        <a:alpha val="74000"/>
                      </a:schemeClr>
                    </a:gs>
                    <a:gs pos="17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grpSp>
        </p:grpSp>
        <p:grpSp>
          <p:nvGrpSpPr>
            <p:cNvPr id="61502" name="그룹 41"/>
            <p:cNvGrpSpPr/>
            <p:nvPr/>
          </p:nvGrpSpPr>
          <p:grpSpPr>
            <a:xfrm>
              <a:off x="5822232" y="2138779"/>
              <a:ext cx="1785258" cy="2319662"/>
              <a:chOff x="5744295" y="2295744"/>
              <a:chExt cx="1785258" cy="2319662"/>
            </a:xfrm>
          </p:grpSpPr>
          <p:sp>
            <p:nvSpPr>
              <p:cNvPr id="43" name="이등변 삼각형 42"/>
              <p:cNvSpPr/>
              <p:nvPr/>
            </p:nvSpPr>
            <p:spPr>
              <a:xfrm>
                <a:off x="5744961" y="2298479"/>
                <a:ext cx="319097" cy="262024"/>
              </a:xfrm>
              <a:prstGeom prst="triangle">
                <a:avLst/>
              </a:prstGeom>
              <a:solidFill>
                <a:srgbClr val="0365A1"/>
              </a:solidFill>
              <a:ln w="635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61514" name="그룹 40"/>
              <p:cNvGrpSpPr/>
              <p:nvPr/>
            </p:nvGrpSpPr>
            <p:grpSpPr>
              <a:xfrm>
                <a:off x="5905528" y="2295744"/>
                <a:ext cx="1624025" cy="2319662"/>
                <a:chOff x="1380432" y="2295744"/>
                <a:chExt cx="1971702" cy="3286170"/>
              </a:xfrm>
            </p:grpSpPr>
            <p:sp>
              <p:nvSpPr>
                <p:cNvPr id="45" name="오각형 44"/>
                <p:cNvSpPr/>
                <p:nvPr/>
              </p:nvSpPr>
              <p:spPr>
                <a:xfrm rot="5400000">
                  <a:off x="723599" y="2953608"/>
                  <a:ext cx="3286795" cy="1969816"/>
                </a:xfrm>
                <a:prstGeom prst="homePlate">
                  <a:avLst/>
                </a:prstGeom>
                <a:solidFill>
                  <a:srgbClr val="0481CE"/>
                </a:solidFill>
                <a:ln w="635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9" name="오각형 48"/>
                <p:cNvSpPr/>
                <p:nvPr/>
              </p:nvSpPr>
              <p:spPr>
                <a:xfrm rot="5400000">
                  <a:off x="1347561" y="2418642"/>
                  <a:ext cx="2056216" cy="1867663"/>
                </a:xfrm>
                <a:prstGeom prst="homePlate">
                  <a:avLst/>
                </a:prstGeom>
                <a:gradFill flip="none" rotWithShape="1">
                  <a:gsLst>
                    <a:gs pos="0">
                      <a:schemeClr val="bg1">
                        <a:alpha val="74000"/>
                      </a:schemeClr>
                    </a:gs>
                    <a:gs pos="17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grpSp>
        </p:grpSp>
        <p:sp>
          <p:nvSpPr>
            <p:cNvPr id="103" name="이등변 삼각형 102"/>
            <p:cNvSpPr/>
            <p:nvPr/>
          </p:nvSpPr>
          <p:spPr>
            <a:xfrm rot="10800000">
              <a:off x="1358718" y="2181214"/>
              <a:ext cx="1533570" cy="1448278"/>
            </a:xfrm>
            <a:prstGeom prst="triangle">
              <a:avLst>
                <a:gd name="adj" fmla="val 100000"/>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4" name="타원 103"/>
            <p:cNvSpPr/>
            <p:nvPr/>
          </p:nvSpPr>
          <p:spPr>
            <a:xfrm>
              <a:off x="1399994" y="2154218"/>
              <a:ext cx="1495469" cy="46052"/>
            </a:xfrm>
            <a:prstGeom prst="ellipse">
              <a:avLst/>
            </a:prstGeom>
            <a:gradFill flip="none" rotWithShape="1">
              <a:gsLst>
                <a:gs pos="0">
                  <a:schemeClr val="bg1"/>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600" b="0" i="0" u="none" strike="noStrike" kern="1200" cap="none" spc="0" normalizeH="0" baseline="0" noProof="0">
                <a:ln>
                  <a:noFill/>
                </a:ln>
                <a:solidFill>
                  <a:prstClr val="white"/>
                </a:solidFill>
                <a:effectLst/>
                <a:uLnTx/>
                <a:uFillTx/>
                <a:latin typeface="+mn-lt"/>
                <a:ea typeface="+mn-ea"/>
                <a:cs typeface="+mn-cs"/>
              </a:endParaRPr>
            </a:p>
          </p:txBody>
        </p:sp>
        <p:sp>
          <p:nvSpPr>
            <p:cNvPr id="105" name="이등변 삼각형 104"/>
            <p:cNvSpPr/>
            <p:nvPr/>
          </p:nvSpPr>
          <p:spPr>
            <a:xfrm rot="10800000">
              <a:off x="3689236" y="2181214"/>
              <a:ext cx="1533570" cy="1448278"/>
            </a:xfrm>
            <a:prstGeom prst="triangle">
              <a:avLst>
                <a:gd name="adj" fmla="val 100000"/>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6" name="타원 105"/>
            <p:cNvSpPr/>
            <p:nvPr/>
          </p:nvSpPr>
          <p:spPr>
            <a:xfrm>
              <a:off x="3730512" y="2154218"/>
              <a:ext cx="1495469" cy="46052"/>
            </a:xfrm>
            <a:prstGeom prst="ellipse">
              <a:avLst/>
            </a:prstGeom>
            <a:gradFill flip="none" rotWithShape="1">
              <a:gsLst>
                <a:gs pos="0">
                  <a:schemeClr val="bg1"/>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600" b="0" i="0" u="none" strike="noStrike" kern="1200" cap="none" spc="0" normalizeH="0" baseline="0" noProof="0">
                <a:ln>
                  <a:noFill/>
                </a:ln>
                <a:solidFill>
                  <a:prstClr val="white"/>
                </a:solidFill>
                <a:effectLst/>
                <a:uLnTx/>
                <a:uFillTx/>
                <a:latin typeface="+mn-lt"/>
                <a:ea typeface="+mn-ea"/>
                <a:cs typeface="+mn-cs"/>
              </a:endParaRPr>
            </a:p>
          </p:txBody>
        </p:sp>
        <p:sp>
          <p:nvSpPr>
            <p:cNvPr id="107" name="이등변 삼각형 106"/>
            <p:cNvSpPr/>
            <p:nvPr/>
          </p:nvSpPr>
          <p:spPr>
            <a:xfrm rot="10800000">
              <a:off x="6029279" y="2181214"/>
              <a:ext cx="1533570" cy="1448278"/>
            </a:xfrm>
            <a:prstGeom prst="triangle">
              <a:avLst>
                <a:gd name="adj" fmla="val 100000"/>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8" name="타원 107"/>
            <p:cNvSpPr/>
            <p:nvPr/>
          </p:nvSpPr>
          <p:spPr>
            <a:xfrm>
              <a:off x="6070555" y="2154218"/>
              <a:ext cx="1495469" cy="46052"/>
            </a:xfrm>
            <a:prstGeom prst="ellipse">
              <a:avLst/>
            </a:prstGeom>
            <a:gradFill flip="none" rotWithShape="1">
              <a:gsLst>
                <a:gs pos="0">
                  <a:schemeClr val="bg1"/>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600" b="0" i="0" u="none" strike="noStrike" kern="1200" cap="none" spc="0" normalizeH="0" baseline="0" noProof="0">
                <a:ln>
                  <a:noFill/>
                </a:ln>
                <a:solidFill>
                  <a:prstClr val="white"/>
                </a:solidFill>
                <a:effectLst/>
                <a:uLnTx/>
                <a:uFillTx/>
                <a:latin typeface="+mn-lt"/>
                <a:ea typeface="+mn-ea"/>
                <a:cs typeface="+mn-cs"/>
              </a:endParaRPr>
            </a:p>
          </p:txBody>
        </p:sp>
      </p:grpSp>
      <p:sp>
        <p:nvSpPr>
          <p:cNvPr id="40" name="제목 39"/>
          <p:cNvSpPr>
            <a:spLocks noGrp="1"/>
          </p:cNvSpPr>
          <p:nvPr>
            <p:ph type="title"/>
          </p:nvPr>
        </p:nvSpPr>
        <p:spPr>
          <a:xfrm>
            <a:off x="287338" y="343535"/>
            <a:ext cx="8035925" cy="763588"/>
          </a:xfrm>
        </p:spPr>
        <p:txBody>
          <a:bodyPr vert="horz" wrap="square" lIns="91440" tIns="45720" rIns="91440" bIns="45720" numCol="1" rtlCol="0" anchor="ctr" anchorCtr="0" compatLnSpc="1">
            <a:normAutofit/>
          </a:bodyPr>
          <a:lstStyle/>
          <a:p>
            <a:pPr marL="0" marR="0" lvl="0" indent="0" algn="l" defTabSz="914400" rtl="0" eaLnBrk="1" fontAlgn="base" latinLnBrk="1" hangingPunct="1">
              <a:lnSpc>
                <a:spcPct val="100000"/>
              </a:lnSpc>
              <a:spcBef>
                <a:spcPct val="0"/>
              </a:spcBef>
              <a:spcAft>
                <a:spcPct val="0"/>
              </a:spcAft>
              <a:buClrTx/>
              <a:buSzTx/>
              <a:buFontTx/>
              <a:buNone/>
              <a:defRPr/>
            </a:pPr>
            <a:r>
              <a:rPr kumimoji="0" lang="zh-CN" altLang="ko-KR" sz="3200" b="1" i="0" u="none" strike="noStrike" kern="1200" cap="none" spc="0" normalizeH="0" baseline="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rPr>
              <a:t>海事部门措施</a:t>
            </a:r>
            <a:endParaRPr kumimoji="0" lang="zh-CN" altLang="ko-KR" sz="3200" b="1" i="0" u="none" strike="noStrike" kern="1200" cap="none" spc="0" normalizeH="0" baseline="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endParaRPr>
          </a:p>
        </p:txBody>
      </p:sp>
      <p:grpSp>
        <p:nvGrpSpPr>
          <p:cNvPr id="9" name="그룹 168"/>
          <p:cNvGrpSpPr/>
          <p:nvPr/>
        </p:nvGrpSpPr>
        <p:grpSpPr>
          <a:xfrm>
            <a:off x="878840" y="3388360"/>
            <a:ext cx="2263775" cy="2870835"/>
            <a:chOff x="896369" y="4774875"/>
            <a:chExt cx="2263974" cy="1428495"/>
          </a:xfrm>
        </p:grpSpPr>
        <p:grpSp>
          <p:nvGrpSpPr>
            <p:cNvPr id="61489" name="그룹 111"/>
            <p:cNvGrpSpPr/>
            <p:nvPr/>
          </p:nvGrpSpPr>
          <p:grpSpPr>
            <a:xfrm>
              <a:off x="896369" y="4774875"/>
              <a:ext cx="2263974" cy="1428495"/>
              <a:chOff x="774648" y="4771202"/>
              <a:chExt cx="2519397" cy="1554613"/>
            </a:xfrm>
          </p:grpSpPr>
          <p:sp>
            <p:nvSpPr>
              <p:cNvPr id="158" name="모서리가 둥근 직사각형 157"/>
              <p:cNvSpPr/>
              <p:nvPr/>
            </p:nvSpPr>
            <p:spPr>
              <a:xfrm>
                <a:off x="775285" y="4771202"/>
                <a:ext cx="2519153" cy="1509702"/>
              </a:xfrm>
              <a:prstGeom prst="roundRect">
                <a:avLst>
                  <a:gd name="adj" fmla="val 2937"/>
                </a:avLst>
              </a:prstGeom>
              <a:solidFill>
                <a:srgbClr val="0A467C"/>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9" name="모서리가 둥근 직사각형 108"/>
              <p:cNvSpPr/>
              <p:nvPr/>
            </p:nvSpPr>
            <p:spPr>
              <a:xfrm>
                <a:off x="775285" y="4816113"/>
                <a:ext cx="2519153" cy="1509702"/>
              </a:xfrm>
              <a:prstGeom prst="roundRect">
                <a:avLst>
                  <a:gd name="adj" fmla="val 2937"/>
                </a:avLst>
              </a:prstGeom>
              <a:solidFill>
                <a:schemeClr val="bg1">
                  <a:lumMod val="95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1" name="이등변 삼각형 110"/>
              <p:cNvSpPr/>
              <p:nvPr/>
            </p:nvSpPr>
            <p:spPr>
              <a:xfrm rot="10800000">
                <a:off x="822983" y="4874843"/>
                <a:ext cx="2376059" cy="1281692"/>
              </a:xfrm>
              <a:prstGeom prst="triangle">
                <a:avLst>
                  <a:gd name="adj" fmla="val 100000"/>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113" name="타원 112"/>
            <p:cNvSpPr/>
            <p:nvPr/>
          </p:nvSpPr>
          <p:spPr>
            <a:xfrm>
              <a:off x="941391" y="4857410"/>
              <a:ext cx="47625" cy="49204"/>
            </a:xfrm>
            <a:prstGeom prst="ellipse">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4" name="타원 113"/>
            <p:cNvSpPr/>
            <p:nvPr/>
          </p:nvSpPr>
          <p:spPr>
            <a:xfrm>
              <a:off x="3060685" y="4857410"/>
              <a:ext cx="49212" cy="49204"/>
            </a:xfrm>
            <a:prstGeom prst="ellipse">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5" name="타원 114"/>
            <p:cNvSpPr/>
            <p:nvPr/>
          </p:nvSpPr>
          <p:spPr>
            <a:xfrm>
              <a:off x="941391" y="6093853"/>
              <a:ext cx="47625" cy="47617"/>
            </a:xfrm>
            <a:prstGeom prst="ellipse">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6" name="타원 115"/>
            <p:cNvSpPr/>
            <p:nvPr/>
          </p:nvSpPr>
          <p:spPr>
            <a:xfrm>
              <a:off x="3060685" y="6093853"/>
              <a:ext cx="49212" cy="47617"/>
            </a:xfrm>
            <a:prstGeom prst="ellipse">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11" name="그룹 169"/>
          <p:cNvGrpSpPr/>
          <p:nvPr/>
        </p:nvGrpSpPr>
        <p:grpSpPr>
          <a:xfrm>
            <a:off x="3330309" y="3399155"/>
            <a:ext cx="2263705" cy="2858770"/>
            <a:chOff x="896369" y="4781221"/>
            <a:chExt cx="2263974" cy="1422147"/>
          </a:xfrm>
        </p:grpSpPr>
        <p:grpSp>
          <p:nvGrpSpPr>
            <p:cNvPr id="61479" name="그룹 170"/>
            <p:cNvGrpSpPr/>
            <p:nvPr/>
          </p:nvGrpSpPr>
          <p:grpSpPr>
            <a:xfrm>
              <a:off x="896369" y="4781221"/>
              <a:ext cx="2263974" cy="1422147"/>
              <a:chOff x="774648" y="4778110"/>
              <a:chExt cx="2519397" cy="1547705"/>
            </a:xfrm>
          </p:grpSpPr>
          <p:sp>
            <p:nvSpPr>
              <p:cNvPr id="178" name="모서리가 둥근 직사각형 177"/>
              <p:cNvSpPr/>
              <p:nvPr/>
            </p:nvSpPr>
            <p:spPr>
              <a:xfrm>
                <a:off x="775285" y="4778110"/>
                <a:ext cx="2519153" cy="1509703"/>
              </a:xfrm>
              <a:prstGeom prst="roundRect">
                <a:avLst>
                  <a:gd name="adj" fmla="val 2937"/>
                </a:avLst>
              </a:prstGeom>
              <a:solidFill>
                <a:srgbClr val="0365A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9" name="모서리가 둥근 직사각형 178"/>
              <p:cNvSpPr/>
              <p:nvPr/>
            </p:nvSpPr>
            <p:spPr>
              <a:xfrm>
                <a:off x="775285" y="4816112"/>
                <a:ext cx="2519153" cy="1509703"/>
              </a:xfrm>
              <a:prstGeom prst="roundRect">
                <a:avLst>
                  <a:gd name="adj" fmla="val 2937"/>
                </a:avLst>
              </a:prstGeom>
              <a:solidFill>
                <a:schemeClr val="bg1">
                  <a:lumMod val="95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80" name="이등변 삼각형 179"/>
              <p:cNvSpPr/>
              <p:nvPr/>
            </p:nvSpPr>
            <p:spPr>
              <a:xfrm rot="10800000">
                <a:off x="822983" y="4874842"/>
                <a:ext cx="2376059" cy="1281693"/>
              </a:xfrm>
              <a:prstGeom prst="triangle">
                <a:avLst>
                  <a:gd name="adj" fmla="val 100000"/>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174" name="타원 173"/>
            <p:cNvSpPr/>
            <p:nvPr/>
          </p:nvSpPr>
          <p:spPr>
            <a:xfrm>
              <a:off x="941391" y="4857407"/>
              <a:ext cx="47625" cy="49204"/>
            </a:xfrm>
            <a:prstGeom prst="ellipse">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5" name="타원 174"/>
            <p:cNvSpPr/>
            <p:nvPr/>
          </p:nvSpPr>
          <p:spPr>
            <a:xfrm>
              <a:off x="3060685" y="4857407"/>
              <a:ext cx="49212" cy="49204"/>
            </a:xfrm>
            <a:prstGeom prst="ellipse">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6" name="타원 175"/>
            <p:cNvSpPr/>
            <p:nvPr/>
          </p:nvSpPr>
          <p:spPr>
            <a:xfrm>
              <a:off x="941391" y="6093850"/>
              <a:ext cx="47625" cy="47617"/>
            </a:xfrm>
            <a:prstGeom prst="ellipse">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7" name="타원 176"/>
            <p:cNvSpPr/>
            <p:nvPr/>
          </p:nvSpPr>
          <p:spPr>
            <a:xfrm>
              <a:off x="3060685" y="6093850"/>
              <a:ext cx="49212" cy="47617"/>
            </a:xfrm>
            <a:prstGeom prst="ellipse">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13" name="그룹 180"/>
          <p:cNvGrpSpPr/>
          <p:nvPr/>
        </p:nvGrpSpPr>
        <p:grpSpPr>
          <a:xfrm>
            <a:off x="5779525" y="3388360"/>
            <a:ext cx="2264284" cy="2870835"/>
            <a:chOff x="896369" y="4774875"/>
            <a:chExt cx="2263974" cy="1428495"/>
          </a:xfrm>
        </p:grpSpPr>
        <p:grpSp>
          <p:nvGrpSpPr>
            <p:cNvPr id="61469" name="그룹 181"/>
            <p:cNvGrpSpPr/>
            <p:nvPr/>
          </p:nvGrpSpPr>
          <p:grpSpPr>
            <a:xfrm>
              <a:off x="896369" y="4774875"/>
              <a:ext cx="2263974" cy="1428495"/>
              <a:chOff x="774648" y="4771202"/>
              <a:chExt cx="2519397" cy="1554613"/>
            </a:xfrm>
          </p:grpSpPr>
          <p:sp>
            <p:nvSpPr>
              <p:cNvPr id="189" name="모서리가 둥근 직사각형 188"/>
              <p:cNvSpPr/>
              <p:nvPr/>
            </p:nvSpPr>
            <p:spPr>
              <a:xfrm>
                <a:off x="775286" y="4771202"/>
                <a:ext cx="2519152" cy="1509702"/>
              </a:xfrm>
              <a:prstGeom prst="roundRect">
                <a:avLst>
                  <a:gd name="adj" fmla="val 2937"/>
                </a:avLst>
              </a:prstGeom>
              <a:solidFill>
                <a:srgbClr val="0481CE"/>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90" name="모서리가 둥근 직사각형 189"/>
              <p:cNvSpPr/>
              <p:nvPr/>
            </p:nvSpPr>
            <p:spPr>
              <a:xfrm>
                <a:off x="775286" y="4816113"/>
                <a:ext cx="2519152" cy="1509702"/>
              </a:xfrm>
              <a:prstGeom prst="roundRect">
                <a:avLst>
                  <a:gd name="adj" fmla="val 2937"/>
                </a:avLst>
              </a:prstGeom>
              <a:solidFill>
                <a:schemeClr val="bg1">
                  <a:lumMod val="95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91" name="이등변 삼각형 190"/>
              <p:cNvSpPr/>
              <p:nvPr/>
            </p:nvSpPr>
            <p:spPr>
              <a:xfrm rot="10800000">
                <a:off x="822983" y="4874843"/>
                <a:ext cx="2376059" cy="1281692"/>
              </a:xfrm>
              <a:prstGeom prst="triangle">
                <a:avLst>
                  <a:gd name="adj" fmla="val 100000"/>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185" name="타원 184"/>
            <p:cNvSpPr/>
            <p:nvPr/>
          </p:nvSpPr>
          <p:spPr>
            <a:xfrm>
              <a:off x="941392" y="4857410"/>
              <a:ext cx="47625" cy="49204"/>
            </a:xfrm>
            <a:prstGeom prst="ellipse">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86" name="타원 185"/>
            <p:cNvSpPr/>
            <p:nvPr/>
          </p:nvSpPr>
          <p:spPr>
            <a:xfrm>
              <a:off x="3060684" y="4857410"/>
              <a:ext cx="49213" cy="49204"/>
            </a:xfrm>
            <a:prstGeom prst="ellipse">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87" name="타원 186"/>
            <p:cNvSpPr/>
            <p:nvPr/>
          </p:nvSpPr>
          <p:spPr>
            <a:xfrm>
              <a:off x="941392" y="6093853"/>
              <a:ext cx="47625" cy="47617"/>
            </a:xfrm>
            <a:prstGeom prst="ellipse">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88" name="타원 187"/>
            <p:cNvSpPr/>
            <p:nvPr/>
          </p:nvSpPr>
          <p:spPr>
            <a:xfrm>
              <a:off x="3060684" y="6093853"/>
              <a:ext cx="49213" cy="47617"/>
            </a:xfrm>
            <a:prstGeom prst="ellipse">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86" name="TextBox 85"/>
          <p:cNvSpPr txBox="1"/>
          <p:nvPr/>
        </p:nvSpPr>
        <p:spPr>
          <a:xfrm>
            <a:off x="3627755" y="1746568"/>
            <a:ext cx="1673225" cy="706755"/>
          </a:xfrm>
          <a:prstGeom prst="rect">
            <a:avLst/>
          </a:prstGeom>
          <a:noFill/>
          <a:ln w="9525">
            <a:noFill/>
            <a:miter lim="800000"/>
          </a:ln>
        </p:spPr>
        <p:txBody>
          <a:bodyPr anchor="ctr">
            <a:spAutoFit/>
          </a:bodyPr>
          <a:lstStyle/>
          <a:p>
            <a:pPr marR="0" algn="ctr" defTabSz="914400" eaLnBrk="1" fontAlgn="auto" latinLnBrk="1" hangingPunct="1">
              <a:lnSpc>
                <a:spcPct val="100000"/>
              </a:lnSpc>
              <a:spcBef>
                <a:spcPts val="0"/>
              </a:spcBef>
              <a:spcAft>
                <a:spcPts val="0"/>
              </a:spcAft>
              <a:buClrTx/>
              <a:buSzTx/>
              <a:buFontTx/>
              <a:defRPr/>
            </a:pPr>
            <a:r>
              <a:rPr kumimoji="0" lang="en-US" altLang="ko-KR" sz="2000" b="1" kern="1200" cap="none" spc="0" normalizeH="0" baseline="0" noProof="0">
                <a:solidFill>
                  <a:schemeClr val="bg1"/>
                </a:solidFill>
                <a:latin typeface="微软雅黑" panose="020B0503020204020204" charset="-122"/>
                <a:ea typeface="微软雅黑" panose="020B0503020204020204" charset="-122"/>
                <a:cs typeface="Arial" panose="020B0604020202020204" pitchFamily="34" charset="0"/>
              </a:rPr>
              <a:t>做好海事</a:t>
            </a:r>
            <a:endParaRPr kumimoji="0" lang="en-US" altLang="ko-KR" sz="2000" b="1" kern="1200" cap="none" spc="0" normalizeH="0" baseline="0" noProof="0">
              <a:solidFill>
                <a:schemeClr val="bg1"/>
              </a:solidFill>
              <a:latin typeface="微软雅黑" panose="020B0503020204020204" charset="-122"/>
              <a:ea typeface="微软雅黑" panose="020B0503020204020204" charset="-122"/>
              <a:cs typeface="Arial" panose="020B0604020202020204" pitchFamily="34" charset="0"/>
            </a:endParaRPr>
          </a:p>
          <a:p>
            <a:pPr marR="0" algn="ctr" defTabSz="914400" eaLnBrk="1" fontAlgn="auto" latinLnBrk="1" hangingPunct="1">
              <a:lnSpc>
                <a:spcPct val="100000"/>
              </a:lnSpc>
              <a:spcBef>
                <a:spcPts val="0"/>
              </a:spcBef>
              <a:spcAft>
                <a:spcPts val="0"/>
              </a:spcAft>
              <a:buClrTx/>
              <a:buSzTx/>
              <a:buFontTx/>
              <a:defRPr/>
            </a:pPr>
            <a:r>
              <a:rPr kumimoji="0" lang="en-US" altLang="ko-KR" sz="2000" b="1" kern="1200" cap="none" spc="0" normalizeH="0" baseline="0" noProof="0">
                <a:solidFill>
                  <a:schemeClr val="bg1"/>
                </a:solidFill>
                <a:latin typeface="微软雅黑" panose="020B0503020204020204" charset="-122"/>
                <a:ea typeface="微软雅黑" panose="020B0503020204020204" charset="-122"/>
                <a:cs typeface="Arial" panose="020B0604020202020204" pitchFamily="34" charset="0"/>
              </a:rPr>
              <a:t>监管服务</a:t>
            </a:r>
            <a:endParaRPr kumimoji="0" lang="en-US" altLang="ko-KR" sz="2000" b="1" kern="1200" cap="none" spc="0" normalizeH="0" baseline="0" noProof="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87" name="TextBox 86"/>
          <p:cNvSpPr txBox="1"/>
          <p:nvPr/>
        </p:nvSpPr>
        <p:spPr>
          <a:xfrm>
            <a:off x="5945505" y="1746568"/>
            <a:ext cx="1674495" cy="706755"/>
          </a:xfrm>
          <a:prstGeom prst="rect">
            <a:avLst/>
          </a:prstGeom>
          <a:noFill/>
          <a:ln w="9525">
            <a:noFill/>
            <a:miter lim="800000"/>
          </a:ln>
        </p:spPr>
        <p:txBody>
          <a:bodyPr anchor="ctr">
            <a:spAutoFit/>
          </a:bodyPr>
          <a:lstStyle/>
          <a:p>
            <a:pPr marR="0" algn="ctr" defTabSz="914400" eaLnBrk="1" fontAlgn="auto" latinLnBrk="1" hangingPunct="1">
              <a:lnSpc>
                <a:spcPct val="100000"/>
              </a:lnSpc>
              <a:spcBef>
                <a:spcPts val="0"/>
              </a:spcBef>
              <a:spcAft>
                <a:spcPts val="0"/>
              </a:spcAft>
              <a:buClrTx/>
              <a:buSzTx/>
              <a:buFontTx/>
              <a:defRPr/>
            </a:pPr>
            <a:r>
              <a:rPr kumimoji="0" lang="en-US" altLang="ko-KR" sz="2000" b="1" kern="1200" cap="none" spc="0" normalizeH="0" baseline="0" noProof="0">
                <a:solidFill>
                  <a:schemeClr val="bg1"/>
                </a:solidFill>
                <a:latin typeface="微软雅黑" panose="020B0503020204020204" charset="-122"/>
                <a:ea typeface="微软雅黑" panose="020B0503020204020204" charset="-122"/>
                <a:cs typeface="Arial" panose="020B0604020202020204" pitchFamily="34" charset="0"/>
              </a:rPr>
              <a:t>建立联合</a:t>
            </a:r>
            <a:endParaRPr kumimoji="0" lang="en-US" altLang="ko-KR" sz="2000" b="1" kern="1200" cap="none" spc="0" normalizeH="0" baseline="0" noProof="0">
              <a:solidFill>
                <a:schemeClr val="bg1"/>
              </a:solidFill>
              <a:latin typeface="微软雅黑" panose="020B0503020204020204" charset="-122"/>
              <a:ea typeface="微软雅黑" panose="020B0503020204020204" charset="-122"/>
              <a:cs typeface="Arial" panose="020B0604020202020204" pitchFamily="34" charset="0"/>
            </a:endParaRPr>
          </a:p>
          <a:p>
            <a:pPr marR="0" algn="ctr" defTabSz="914400" eaLnBrk="1" fontAlgn="auto" latinLnBrk="1" hangingPunct="1">
              <a:lnSpc>
                <a:spcPct val="100000"/>
              </a:lnSpc>
              <a:spcBef>
                <a:spcPts val="0"/>
              </a:spcBef>
              <a:spcAft>
                <a:spcPts val="0"/>
              </a:spcAft>
              <a:buClrTx/>
              <a:buSzTx/>
              <a:buFontTx/>
              <a:defRPr/>
            </a:pPr>
            <a:r>
              <a:rPr kumimoji="0" lang="en-US" altLang="ko-KR" sz="2000" b="1" kern="1200" cap="none" spc="0" normalizeH="0" baseline="0" noProof="0">
                <a:solidFill>
                  <a:schemeClr val="bg1"/>
                </a:solidFill>
                <a:latin typeface="微软雅黑" panose="020B0503020204020204" charset="-122"/>
                <a:ea typeface="微软雅黑" panose="020B0503020204020204" charset="-122"/>
                <a:cs typeface="Arial" panose="020B0604020202020204" pitchFamily="34" charset="0"/>
              </a:rPr>
              <a:t>联动机制</a:t>
            </a:r>
            <a:endParaRPr kumimoji="0" lang="en-US" altLang="ko-KR" sz="2000" b="1" kern="1200" cap="none" spc="0" normalizeH="0" baseline="0" noProof="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82" name="TextBox 81"/>
          <p:cNvSpPr txBox="1"/>
          <p:nvPr/>
        </p:nvSpPr>
        <p:spPr>
          <a:xfrm>
            <a:off x="1327150" y="1710055"/>
            <a:ext cx="1675130" cy="706755"/>
          </a:xfrm>
          <a:prstGeom prst="rect">
            <a:avLst/>
          </a:prstGeom>
          <a:noFill/>
          <a:ln w="9525">
            <a:noFill/>
            <a:miter lim="800000"/>
          </a:ln>
        </p:spPr>
        <p:txBody>
          <a:bodyPr anchor="ctr">
            <a:spAutoFit/>
          </a:bodyPr>
          <a:lstStyle/>
          <a:p>
            <a:pPr marR="0" algn="ctr" defTabSz="914400" eaLnBrk="1" fontAlgn="auto" latinLnBrk="1" hangingPunct="1">
              <a:lnSpc>
                <a:spcPct val="100000"/>
              </a:lnSpc>
              <a:spcBef>
                <a:spcPts val="0"/>
              </a:spcBef>
              <a:spcAft>
                <a:spcPts val="0"/>
              </a:spcAft>
              <a:buClrTx/>
              <a:buSzTx/>
              <a:buFontTx/>
              <a:defRPr/>
            </a:pPr>
            <a:r>
              <a:rPr kumimoji="0" lang="en-US" altLang="ko-KR" sz="2000" b="1" kern="1200" cap="none" spc="0" normalizeH="0" baseline="0" noProof="0">
                <a:solidFill>
                  <a:schemeClr val="bg1"/>
                </a:solidFill>
                <a:latin typeface="微软雅黑" panose="020B0503020204020204" charset="-122"/>
                <a:ea typeface="微软雅黑" panose="020B0503020204020204" charset="-122"/>
                <a:cs typeface="Arial" panose="020B0604020202020204" pitchFamily="34" charset="0"/>
              </a:rPr>
              <a:t>开展多部门安全论证</a:t>
            </a:r>
            <a:endParaRPr kumimoji="0" lang="en-US" altLang="ko-KR" sz="2000" b="1" kern="1200" cap="none" spc="0" normalizeH="0" baseline="0" noProof="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54" name="副标题 53"/>
          <p:cNvSpPr>
            <a:spLocks noGrp="1"/>
          </p:cNvSpPr>
          <p:nvPr>
            <p:ph type="subTitle" idx="1"/>
          </p:nvPr>
        </p:nvSpPr>
        <p:spPr>
          <a:xfrm>
            <a:off x="879475" y="3498215"/>
            <a:ext cx="2264410" cy="2677795"/>
          </a:xfrm>
        </p:spPr>
        <p:txBody>
          <a:bodyPr vert="horz" wrap="square" lIns="91440" tIns="45720" rIns="91440" bIns="45720" anchor="t">
            <a:noAutofit/>
          </a:bodyPr>
          <a:p>
            <a:pPr marL="0" marR="0" indent="0" algn="l" defTabSz="914400" eaLnBrk="1" fontAlgn="auto" hangingPunct="1">
              <a:lnSpc>
                <a:spcPct val="150000"/>
              </a:lnSpc>
              <a:spcBef>
                <a:spcPts val="0"/>
              </a:spcBef>
              <a:spcAft>
                <a:spcPts val="0"/>
              </a:spcAft>
              <a:buClrTx/>
              <a:buSzTx/>
              <a:buFontTx/>
              <a:buNone/>
              <a:defRPr/>
            </a:pPr>
            <a:r>
              <a:rPr sz="1600" kern="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rPr>
              <a:t>多次会同相关政府部门，港航企业和科研机构召开</a:t>
            </a:r>
            <a:r>
              <a:rPr sz="1600" b="1" kern="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rPr>
              <a:t>论证会</a:t>
            </a:r>
            <a:r>
              <a:rPr sz="1600" kern="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rPr>
              <a:t>，对安全运输条件和应急预案进行论证，确定采取定船舶、定航线方式运输，</a:t>
            </a:r>
            <a:r>
              <a:rPr sz="1600" b="1" kern="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rPr>
              <a:t>降低安全风险</a:t>
            </a:r>
            <a:r>
              <a:rPr sz="1600" kern="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rPr>
              <a:t>。</a:t>
            </a:r>
            <a:endParaRPr sz="1600" kern="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endParaRPr>
          </a:p>
          <a:p>
            <a:pPr marL="0" marR="0" indent="0" algn="l" defTabSz="914400" eaLnBrk="1" fontAlgn="auto" hangingPunct="1">
              <a:lnSpc>
                <a:spcPct val="150000"/>
              </a:lnSpc>
              <a:spcBef>
                <a:spcPts val="0"/>
              </a:spcBef>
              <a:spcAft>
                <a:spcPts val="0"/>
              </a:spcAft>
              <a:buClrTx/>
              <a:buSzTx/>
              <a:buFontTx/>
              <a:buNone/>
              <a:defRPr/>
            </a:pPr>
            <a:endParaRPr sz="1600" kern="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endParaRPr>
          </a:p>
        </p:txBody>
      </p:sp>
      <p:sp>
        <p:nvSpPr>
          <p:cNvPr id="3" name="副标题 53"/>
          <p:cNvSpPr>
            <a:spLocks noGrp="1"/>
          </p:cNvSpPr>
          <p:nvPr/>
        </p:nvSpPr>
        <p:spPr>
          <a:xfrm>
            <a:off x="3322955" y="3510280"/>
            <a:ext cx="2272030" cy="2677795"/>
          </a:xfrm>
          <a:prstGeom prst="rect">
            <a:avLst/>
          </a:prstGeom>
          <a:noFill/>
          <a:ln w="9525">
            <a:noFill/>
          </a:ln>
        </p:spPr>
        <p:txBody>
          <a:bodyPr vert="horz" wrap="square" lIns="91440" tIns="45720" rIns="91440" bIns="45720" anchor="t">
            <a:noAutofit/>
          </a:bodyPr>
          <a:lstStyle>
            <a:lvl1pPr marL="342900" indent="-342900" algn="l" rtl="0" fontAlgn="base" latinLnBrk="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latinLnBrk="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latinLnBrk="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latinLnBrk="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latinLnBrk="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indent="0" algn="just" defTabSz="914400" eaLnBrk="1" fontAlgn="auto" hangingPunct="1">
              <a:lnSpc>
                <a:spcPct val="150000"/>
              </a:lnSpc>
              <a:spcBef>
                <a:spcPts val="0"/>
              </a:spcBef>
              <a:spcAft>
                <a:spcPts val="0"/>
              </a:spcAft>
              <a:buClrTx/>
              <a:buSzTx/>
              <a:buFontTx/>
              <a:buNone/>
              <a:defRPr/>
            </a:pPr>
            <a:r>
              <a:rPr sz="1600" kern="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rPr>
              <a:t>制定《船载LNG安全监督检查指南》，开展LNG罐柜泄漏演习，</a:t>
            </a:r>
            <a:r>
              <a:rPr sz="1600" b="1" kern="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rPr>
              <a:t>做好现场监管</a:t>
            </a:r>
            <a:r>
              <a:rPr sz="1600" kern="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rPr>
              <a:t>，确保船舶进出港、航行安全。</a:t>
            </a:r>
            <a:endParaRPr sz="1600" kern="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endParaRPr>
          </a:p>
          <a:p>
            <a:pPr marL="0" marR="0" indent="0" algn="just" defTabSz="914400" eaLnBrk="1" fontAlgn="auto" hangingPunct="1">
              <a:lnSpc>
                <a:spcPct val="150000"/>
              </a:lnSpc>
              <a:spcBef>
                <a:spcPts val="0"/>
              </a:spcBef>
              <a:spcAft>
                <a:spcPts val="0"/>
              </a:spcAft>
              <a:buClrTx/>
              <a:buSzTx/>
              <a:buFontTx/>
              <a:buNone/>
              <a:defRPr/>
            </a:pPr>
            <a:endParaRPr sz="1600" kern="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endParaRPr>
          </a:p>
        </p:txBody>
      </p:sp>
      <p:sp>
        <p:nvSpPr>
          <p:cNvPr id="4" name="副标题 53"/>
          <p:cNvSpPr>
            <a:spLocks noGrp="1"/>
          </p:cNvSpPr>
          <p:nvPr/>
        </p:nvSpPr>
        <p:spPr>
          <a:xfrm>
            <a:off x="5744845" y="3506470"/>
            <a:ext cx="2379345" cy="2677795"/>
          </a:xfrm>
          <a:prstGeom prst="rect">
            <a:avLst/>
          </a:prstGeom>
          <a:noFill/>
          <a:ln w="9525">
            <a:noFill/>
          </a:ln>
        </p:spPr>
        <p:txBody>
          <a:bodyPr vert="horz" wrap="square" lIns="91440" tIns="45720" rIns="91440" bIns="45720" anchor="t">
            <a:noAutofit/>
          </a:bodyPr>
          <a:lstStyle>
            <a:lvl1pPr marL="342900" indent="-342900" algn="l" rtl="0" fontAlgn="base" latinLnBrk="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latinLnBrk="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latinLnBrk="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latinLnBrk="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latinLnBrk="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indent="0" algn="l" defTabSz="914400" eaLnBrk="1" fontAlgn="auto" hangingPunct="1">
              <a:lnSpc>
                <a:spcPct val="150000"/>
              </a:lnSpc>
              <a:spcBef>
                <a:spcPts val="0"/>
              </a:spcBef>
              <a:spcAft>
                <a:spcPts val="0"/>
              </a:spcAft>
              <a:buClrTx/>
              <a:buSzTx/>
              <a:buFontTx/>
              <a:buNone/>
              <a:defRPr/>
            </a:pPr>
            <a:r>
              <a:rPr sz="1600" kern="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rPr>
              <a:t>海南、山东和辽宁三地海事机构</a:t>
            </a:r>
            <a:r>
              <a:rPr sz="1600" b="1" kern="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rPr>
              <a:t>共享信息</a:t>
            </a:r>
            <a:r>
              <a:rPr sz="1600" kern="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rPr>
              <a:t>，加强与其他政府部门和参与企业的交流和联动，指导企业落实</a:t>
            </a:r>
            <a:r>
              <a:rPr sz="1600" b="1" kern="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rPr>
              <a:t>安全措施</a:t>
            </a:r>
            <a:r>
              <a:rPr sz="1600" kern="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rPr>
              <a:t>，实时监控船舶动态，做好</a:t>
            </a:r>
            <a:r>
              <a:rPr sz="1600" b="1" kern="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rPr>
              <a:t>应急保障</a:t>
            </a:r>
            <a:r>
              <a:rPr sz="1600" kern="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rPr>
              <a:t>工作。</a:t>
            </a:r>
            <a:endParaRPr sz="1600" kern="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endParaRPr>
          </a:p>
          <a:p>
            <a:pPr marL="0" marR="0" indent="0" algn="l" defTabSz="914400" eaLnBrk="1" fontAlgn="auto" hangingPunct="1">
              <a:lnSpc>
                <a:spcPct val="150000"/>
              </a:lnSpc>
              <a:spcBef>
                <a:spcPts val="0"/>
              </a:spcBef>
              <a:spcAft>
                <a:spcPts val="0"/>
              </a:spcAft>
              <a:buClrTx/>
              <a:buSzTx/>
              <a:buFontTx/>
              <a:buNone/>
              <a:defRPr/>
            </a:pPr>
            <a:endParaRPr sz="1600" kern="0" noProof="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2"/>
                                        </p:tgtEl>
                                        <p:attrNameLst>
                                          <p:attrName>style.visibility</p:attrName>
                                        </p:attrNameLst>
                                      </p:cBhvr>
                                      <p:to>
                                        <p:strVal val="visible"/>
                                      </p:to>
                                    </p:set>
                                    <p:animEffect transition="in" filter="wipe(left)">
                                      <p:cBhvr>
                                        <p:cTn id="10" dur="500"/>
                                        <p:tgtEl>
                                          <p:spTgt spid="8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4">
                                            <p:txEl>
                                              <p:pRg st="0" end="0"/>
                                            </p:txEl>
                                          </p:spTgt>
                                        </p:tgtEl>
                                        <p:attrNameLst>
                                          <p:attrName>style.visibility</p:attrName>
                                        </p:attrNameLst>
                                      </p:cBhvr>
                                      <p:to>
                                        <p:strVal val="visible"/>
                                      </p:to>
                                    </p:set>
                                    <p:animEffect transition="in" filter="wipe(left)">
                                      <p:cBhvr>
                                        <p:cTn id="13" dur="500"/>
                                        <p:tgtEl>
                                          <p:spTgt spid="5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86"/>
                                        </p:tgtEl>
                                        <p:attrNameLst>
                                          <p:attrName>style.visibility</p:attrName>
                                        </p:attrNameLst>
                                      </p:cBhvr>
                                      <p:to>
                                        <p:strVal val="visible"/>
                                      </p:to>
                                    </p:set>
                                    <p:animEffect transition="in" filter="wipe(left)">
                                      <p:cBhvr>
                                        <p:cTn id="21" dur="500"/>
                                        <p:tgtEl>
                                          <p:spTgt spid="86"/>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87"/>
                                        </p:tgtEl>
                                        <p:attrNameLst>
                                          <p:attrName>style.visibility</p:attrName>
                                        </p:attrNameLst>
                                      </p:cBhvr>
                                      <p:to>
                                        <p:strVal val="visible"/>
                                      </p:to>
                                    </p:set>
                                    <p:animEffect transition="in" filter="wipe(left)">
                                      <p:cBhvr>
                                        <p:cTn id="32" dur="500"/>
                                        <p:tgtEl>
                                          <p:spTgt spid="87"/>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left)">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54" grpId="0" build="p"/>
      <p:bldP spid="86" grpId="0"/>
      <p:bldP spid="3" grpId="0"/>
      <p:bldP spid="87" grpId="0"/>
      <p:bldP spid="4" grpId="0"/>
    </p:bldLst>
  </p:timing>
</p:sld>
</file>

<file path=ppt/theme/theme1.xml><?xml version="1.0" encoding="utf-8"?>
<a:theme xmlns:a="http://schemas.openxmlformats.org/drawingml/2006/main" name="디자인 사용자 지정">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디자인 사용자 지정">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2418</Words>
  <Application>WPS 演示</Application>
  <PresentationFormat/>
  <Paragraphs>301</Paragraphs>
  <Slides>18</Slides>
  <Notes>36</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18</vt:i4>
      </vt:variant>
    </vt:vector>
  </HeadingPairs>
  <TitlesOfParts>
    <vt:vector size="28" baseType="lpstr">
      <vt:lpstr>Arial</vt:lpstr>
      <vt:lpstr>宋体</vt:lpstr>
      <vt:lpstr>Wingdings</vt:lpstr>
      <vt:lpstr>Gulim</vt:lpstr>
      <vt:lpstr>Malgun Gothic</vt:lpstr>
      <vt:lpstr>HY견고딕</vt:lpstr>
      <vt:lpstr>微软雅黑</vt:lpstr>
      <vt:lpstr>Arial Unicode MS</vt:lpstr>
      <vt:lpstr>디자인 사용자 지정</vt:lpstr>
      <vt:lpstr>1_디자인 사용자 지정</vt:lpstr>
      <vt:lpstr>PowerPoint 演示文稿</vt:lpstr>
      <vt:lpstr>背景信息</vt:lpstr>
      <vt:lpstr>“气荒”现象频发</vt:lpstr>
      <vt:lpstr>PowerPoint 演示文稿</vt:lpstr>
      <vt:lpstr>解决方案</vt:lpstr>
      <vt:lpstr>LNG性质</vt:lpstr>
      <vt:lpstr>罐柜运输LNG要求</vt:lpstr>
      <vt:lpstr>试点情况</vt:lpstr>
      <vt:lpstr>海事部门措施</vt:lpstr>
      <vt:lpstr>试点中暴露的七大风险（一）</vt:lpstr>
      <vt:lpstr>试点中暴露的七大风险（二）</vt:lpstr>
      <vt:lpstr>制定安全运输条件</vt:lpstr>
      <vt:lpstr>适用范围</vt:lpstr>
      <vt:lpstr>航运企业安全管理条件</vt:lpstr>
      <vt:lpstr>船舶安全运输条件</vt:lpstr>
      <vt:lpstr>LNG罐柜托运安全要求</vt:lpstr>
      <vt:lpstr>船舶通航安全条件</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i</cp:lastModifiedBy>
  <cp:revision>17</cp:revision>
  <dcterms:created xsi:type="dcterms:W3CDTF">2009-12-23T00:48:00Z</dcterms:created>
  <dcterms:modified xsi:type="dcterms:W3CDTF">2019-05-15T00:39:06Z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ame">
    <vt:lpwstr>贸易业务_动态_2236357.ppt</vt:lpwstr>
  </property>
  <property fmtid="{D5CDD505-2E9C-101B-9397-08002B2CF9AE}" pid="3" name="fileid">
    <vt:lpwstr>693360</vt:lpwstr>
  </property>
  <property fmtid="{D5CDD505-2E9C-101B-9397-08002B2CF9AE}" pid="4" name="KSOProductBuildVer">
    <vt:lpwstr>2052-11.1.0.8612</vt:lpwstr>
  </property>
</Properties>
</file>